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  <p:sldMasterId id="2147483682" r:id="rId2"/>
  </p:sldMasterIdLst>
  <p:notesMasterIdLst>
    <p:notesMasterId r:id="rId29"/>
  </p:notesMasterIdLst>
  <p:sldIdLst>
    <p:sldId id="267" r:id="rId3"/>
    <p:sldId id="268" r:id="rId4"/>
    <p:sldId id="269" r:id="rId5"/>
    <p:sldId id="366" r:id="rId6"/>
    <p:sldId id="377" r:id="rId7"/>
    <p:sldId id="271" r:id="rId8"/>
    <p:sldId id="374" r:id="rId9"/>
    <p:sldId id="378" r:id="rId10"/>
    <p:sldId id="379" r:id="rId11"/>
    <p:sldId id="272" r:id="rId12"/>
    <p:sldId id="290" r:id="rId13"/>
    <p:sldId id="299" r:id="rId14"/>
    <p:sldId id="273" r:id="rId15"/>
    <p:sldId id="303" r:id="rId16"/>
    <p:sldId id="300" r:id="rId17"/>
    <p:sldId id="304" r:id="rId18"/>
    <p:sldId id="375" r:id="rId19"/>
    <p:sldId id="373" r:id="rId20"/>
    <p:sldId id="270" r:id="rId21"/>
    <p:sldId id="380" r:id="rId22"/>
    <p:sldId id="367" r:id="rId23"/>
    <p:sldId id="363" r:id="rId24"/>
    <p:sldId id="369" r:id="rId25"/>
    <p:sldId id="370" r:id="rId26"/>
    <p:sldId id="371" r:id="rId27"/>
    <p:sldId id="372" r:id="rId28"/>
  </p:sldIdLst>
  <p:sldSz cx="12192000" cy="6858000"/>
  <p:notesSz cx="6858000" cy="9144000"/>
  <p:embeddedFontLst>
    <p:embeddedFont>
      <p:font typeface="하나 UL" panose="02020603020101020101" pitchFamily="18" charset="-127"/>
      <p:regular r:id="rId30"/>
    </p:embeddedFont>
    <p:embeddedFont>
      <p:font typeface="나눔스퀘어 ExtraBold" panose="020B0600000101010101" pitchFamily="50" charset="-127"/>
      <p:bold r:id="rId31"/>
    </p:embeddedFont>
    <p:embeddedFont>
      <p:font typeface="나눔스퀘어_ac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하나 B" panose="02020603020101020101" pitchFamily="18" charset="-127"/>
      <p:regular r:id="rId35"/>
    </p:embeddedFont>
    <p:embeddedFont>
      <p:font typeface="하나 CM" panose="02020603020101020101" pitchFamily="18" charset="-127"/>
      <p:regular r:id="rId36"/>
    </p:embeddedFont>
    <p:embeddedFont>
      <p:font typeface="하나 M" panose="02020603020101020101" pitchFamily="18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375"/>
    <a:srgbClr val="CC0099"/>
    <a:srgbClr val="F3A915"/>
    <a:srgbClr val="4F7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D3CA5-0B49-42F0-A047-89C79B6DE7DB}" v="1309" dt="2020-10-05T12:10:50.870"/>
    <p1510:client id="{9F7B4F17-3114-4DAC-A8FD-985C5F8302B7}" v="276" dt="2020-10-06T07:32:56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7" autoAdjust="0"/>
    <p:restoredTop sz="73765" autoAdjust="0"/>
  </p:normalViewPr>
  <p:slideViewPr>
    <p:cSldViewPr snapToGrid="0" showGuides="1">
      <p:cViewPr varScale="1">
        <p:scale>
          <a:sx n="52" d="100"/>
          <a:sy n="52" d="100"/>
        </p:scale>
        <p:origin x="1212" y="54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천호" userId="1e4cdfce6c650ea0" providerId="LiveId" clId="{9F7B4F17-3114-4DAC-A8FD-985C5F8302B7}"/>
    <pc:docChg chg="undo custSel addSld delSld modSld addMainMaster delMainMaster modMainMaster">
      <pc:chgData name="박 천호" userId="1e4cdfce6c650ea0" providerId="LiveId" clId="{9F7B4F17-3114-4DAC-A8FD-985C5F8302B7}" dt="2020-10-06T07:40:45.354" v="3162" actId="403"/>
      <pc:docMkLst>
        <pc:docMk/>
      </pc:docMkLst>
      <pc:sldChg chg="addSp delSp modSp mod">
        <pc:chgData name="박 천호" userId="1e4cdfce6c650ea0" providerId="LiveId" clId="{9F7B4F17-3114-4DAC-A8FD-985C5F8302B7}" dt="2020-10-06T05:45:45.084" v="1412" actId="20577"/>
        <pc:sldMkLst>
          <pc:docMk/>
          <pc:sldMk cId="0" sldId="267"/>
        </pc:sldMkLst>
        <pc:spChg chg="add mod">
          <ac:chgData name="박 천호" userId="1e4cdfce6c650ea0" providerId="LiveId" clId="{9F7B4F17-3114-4DAC-A8FD-985C5F8302B7}" dt="2020-10-06T01:52:56.359" v="525" actId="1076"/>
          <ac:spMkLst>
            <pc:docMk/>
            <pc:sldMk cId="0" sldId="267"/>
            <ac:spMk id="4" creationId="{373EC827-1292-402F-933B-ADDC747E03AB}"/>
          </ac:spMkLst>
        </pc:spChg>
        <pc:spChg chg="add del mod">
          <ac:chgData name="박 천호" userId="1e4cdfce6c650ea0" providerId="LiveId" clId="{9F7B4F17-3114-4DAC-A8FD-985C5F8302B7}" dt="2020-10-06T05:44:32.531" v="1364" actId="478"/>
          <ac:spMkLst>
            <pc:docMk/>
            <pc:sldMk cId="0" sldId="267"/>
            <ac:spMk id="6" creationId="{CD39D548-94F0-44E1-9B5D-6ADC4AD507E3}"/>
          </ac:spMkLst>
        </pc:spChg>
        <pc:spChg chg="add del mod">
          <ac:chgData name="박 천호" userId="1e4cdfce6c650ea0" providerId="LiveId" clId="{9F7B4F17-3114-4DAC-A8FD-985C5F8302B7}" dt="2020-10-06T05:44:27.712" v="1362"/>
          <ac:spMkLst>
            <pc:docMk/>
            <pc:sldMk cId="0" sldId="267"/>
            <ac:spMk id="12" creationId="{C87C6C32-E2BC-4671-9486-7F8812281434}"/>
          </ac:spMkLst>
        </pc:spChg>
        <pc:spChg chg="add mod">
          <ac:chgData name="박 천호" userId="1e4cdfce6c650ea0" providerId="LiveId" clId="{9F7B4F17-3114-4DAC-A8FD-985C5F8302B7}" dt="2020-10-06T05:45:45.084" v="1412" actId="20577"/>
          <ac:spMkLst>
            <pc:docMk/>
            <pc:sldMk cId="0" sldId="267"/>
            <ac:spMk id="13" creationId="{A0B3DAAC-0FA8-49A3-9C20-118637FE8857}"/>
          </ac:spMkLst>
        </pc:spChg>
        <pc:spChg chg="del mod">
          <ac:chgData name="박 천호" userId="1e4cdfce6c650ea0" providerId="LiveId" clId="{9F7B4F17-3114-4DAC-A8FD-985C5F8302B7}" dt="2020-10-06T05:44:24.856" v="1360" actId="478"/>
          <ac:spMkLst>
            <pc:docMk/>
            <pc:sldMk cId="0" sldId="267"/>
            <ac:spMk id="125" creationId="{00000000-0000-0000-0000-000000000000}"/>
          </ac:spMkLst>
        </pc:spChg>
        <pc:spChg chg="mod">
          <ac:chgData name="박 천호" userId="1e4cdfce6c650ea0" providerId="LiveId" clId="{9F7B4F17-3114-4DAC-A8FD-985C5F8302B7}" dt="2020-10-06T05:45:03.415" v="1383" actId="1076"/>
          <ac:spMkLst>
            <pc:docMk/>
            <pc:sldMk cId="0" sldId="267"/>
            <ac:spMk id="126" creationId="{00000000-0000-0000-0000-000000000000}"/>
          </ac:spMkLst>
        </pc:spChg>
        <pc:picChg chg="add mod ord">
          <ac:chgData name="박 천호" userId="1e4cdfce6c650ea0" providerId="LiveId" clId="{9F7B4F17-3114-4DAC-A8FD-985C5F8302B7}" dt="2020-10-06T00:57:06.312" v="12" actId="167"/>
          <ac:picMkLst>
            <pc:docMk/>
            <pc:sldMk cId="0" sldId="267"/>
            <ac:picMk id="3" creationId="{E278A952-AA11-4B1B-AED9-B2566AEB2013}"/>
          </ac:picMkLst>
        </pc:picChg>
        <pc:picChg chg="del mod">
          <ac:chgData name="박 천호" userId="1e4cdfce6c650ea0" providerId="LiveId" clId="{9F7B4F17-3114-4DAC-A8FD-985C5F8302B7}" dt="2020-10-06T00:57:00.797" v="10" actId="478"/>
          <ac:picMkLst>
            <pc:docMk/>
            <pc:sldMk cId="0" sldId="267"/>
            <ac:picMk id="123" creationId="{00000000-0000-0000-0000-000000000000}"/>
          </ac:picMkLst>
        </pc:picChg>
      </pc:sldChg>
      <pc:sldChg chg="addSp modSp mod">
        <pc:chgData name="박 천호" userId="1e4cdfce6c650ea0" providerId="LiveId" clId="{9F7B4F17-3114-4DAC-A8FD-985C5F8302B7}" dt="2020-10-06T01:52:51.469" v="521" actId="1076"/>
        <pc:sldMkLst>
          <pc:docMk/>
          <pc:sldMk cId="0" sldId="268"/>
        </pc:sldMkLst>
        <pc:spChg chg="add mod">
          <ac:chgData name="박 천호" userId="1e4cdfce6c650ea0" providerId="LiveId" clId="{9F7B4F17-3114-4DAC-A8FD-985C5F8302B7}" dt="2020-10-06T01:52:51.469" v="521" actId="1076"/>
          <ac:spMkLst>
            <pc:docMk/>
            <pc:sldMk cId="0" sldId="268"/>
            <ac:spMk id="2" creationId="{F3B72FCE-AE9B-4383-9BB1-B869CF730D97}"/>
          </ac:spMkLst>
        </pc:spChg>
      </pc:sldChg>
      <pc:sldChg chg="addSp modSp mod">
        <pc:chgData name="박 천호" userId="1e4cdfce6c650ea0" providerId="LiveId" clId="{9F7B4F17-3114-4DAC-A8FD-985C5F8302B7}" dt="2020-10-06T01:52:45.184" v="517" actId="1076"/>
        <pc:sldMkLst>
          <pc:docMk/>
          <pc:sldMk cId="0" sldId="269"/>
        </pc:sldMkLst>
        <pc:spChg chg="add mod">
          <ac:chgData name="박 천호" userId="1e4cdfce6c650ea0" providerId="LiveId" clId="{9F7B4F17-3114-4DAC-A8FD-985C5F8302B7}" dt="2020-10-06T01:52:45.184" v="517" actId="1076"/>
          <ac:spMkLst>
            <pc:docMk/>
            <pc:sldMk cId="0" sldId="269"/>
            <ac:spMk id="2" creationId="{F3962233-B092-447E-BC62-F024DD00B54E}"/>
          </ac:spMkLst>
        </pc:spChg>
        <pc:spChg chg="mod">
          <ac:chgData name="박 천호" userId="1e4cdfce6c650ea0" providerId="LiveId" clId="{9F7B4F17-3114-4DAC-A8FD-985C5F8302B7}" dt="2020-10-06T00:57:12.138" v="13" actId="20577"/>
          <ac:spMkLst>
            <pc:docMk/>
            <pc:sldMk cId="0" sldId="269"/>
            <ac:spMk id="248" creationId="{00000000-0000-0000-0000-000000000000}"/>
          </ac:spMkLst>
        </pc:spChg>
      </pc:sldChg>
      <pc:sldChg chg="addSp modSp mod modNotesTx">
        <pc:chgData name="박 천호" userId="1e4cdfce6c650ea0" providerId="LiveId" clId="{9F7B4F17-3114-4DAC-A8FD-985C5F8302B7}" dt="2020-10-06T02:01:52.021" v="1211" actId="20577"/>
        <pc:sldMkLst>
          <pc:docMk/>
          <pc:sldMk cId="0" sldId="270"/>
        </pc:sldMkLst>
        <pc:spChg chg="add mod">
          <ac:chgData name="박 천호" userId="1e4cdfce6c650ea0" providerId="LiveId" clId="{9F7B4F17-3114-4DAC-A8FD-985C5F8302B7}" dt="2020-10-06T01:51:06.201" v="462"/>
          <ac:spMkLst>
            <pc:docMk/>
            <pc:sldMk cId="0" sldId="270"/>
            <ac:spMk id="2" creationId="{FCBA5C71-FB4C-4ABB-A57A-19127EFFC813}"/>
          </ac:spMkLst>
        </pc:spChg>
      </pc:sldChg>
      <pc:sldChg chg="addSp delSp modSp mod">
        <pc:chgData name="박 천호" userId="1e4cdfce6c650ea0" providerId="LiveId" clId="{9F7B4F17-3114-4DAC-A8FD-985C5F8302B7}" dt="2020-10-06T01:52:22.782" v="505" actId="1076"/>
        <pc:sldMkLst>
          <pc:docMk/>
          <pc:sldMk cId="0" sldId="271"/>
        </pc:sldMkLst>
        <pc:spChg chg="add mod">
          <ac:chgData name="박 천호" userId="1e4cdfce6c650ea0" providerId="LiveId" clId="{9F7B4F17-3114-4DAC-A8FD-985C5F8302B7}" dt="2020-10-06T01:52:22.782" v="505" actId="1076"/>
          <ac:spMkLst>
            <pc:docMk/>
            <pc:sldMk cId="0" sldId="271"/>
            <ac:spMk id="2" creationId="{A26D6B74-2208-4431-9EF0-7590C6160712}"/>
          </ac:spMkLst>
        </pc:spChg>
        <pc:spChg chg="add del">
          <ac:chgData name="박 천호" userId="1e4cdfce6c650ea0" providerId="LiveId" clId="{9F7B4F17-3114-4DAC-A8FD-985C5F8302B7}" dt="2020-10-06T01:49:39.959" v="388" actId="22"/>
          <ac:spMkLst>
            <pc:docMk/>
            <pc:sldMk cId="0" sldId="271"/>
            <ac:spMk id="3" creationId="{CB424A02-A7CE-4ECD-AE21-307C3C60F447}"/>
          </ac:spMkLst>
        </pc:spChg>
        <pc:spChg chg="mod">
          <ac:chgData name="박 천호" userId="1e4cdfce6c650ea0" providerId="LiveId" clId="{9F7B4F17-3114-4DAC-A8FD-985C5F8302B7}" dt="2020-10-06T00:57:21.566" v="16" actId="122"/>
          <ac:spMkLst>
            <pc:docMk/>
            <pc:sldMk cId="0" sldId="271"/>
            <ac:spMk id="248" creationId="{00000000-0000-0000-0000-000000000000}"/>
          </ac:spMkLst>
        </pc:spChg>
      </pc:sldChg>
      <pc:sldChg chg="addSp modSp mod">
        <pc:chgData name="박 천호" userId="1e4cdfce6c650ea0" providerId="LiveId" clId="{9F7B4F17-3114-4DAC-A8FD-985C5F8302B7}" dt="2020-10-06T01:51:47.964" v="489"/>
        <pc:sldMkLst>
          <pc:docMk/>
          <pc:sldMk cId="0" sldId="272"/>
        </pc:sldMkLst>
        <pc:spChg chg="add mod">
          <ac:chgData name="박 천호" userId="1e4cdfce6c650ea0" providerId="LiveId" clId="{9F7B4F17-3114-4DAC-A8FD-985C5F8302B7}" dt="2020-10-06T01:51:47.964" v="489"/>
          <ac:spMkLst>
            <pc:docMk/>
            <pc:sldMk cId="0" sldId="272"/>
            <ac:spMk id="2" creationId="{6BF04C08-DB62-407E-9AE5-5A7A291D0156}"/>
          </ac:spMkLst>
        </pc:spChg>
        <pc:spChg chg="mod">
          <ac:chgData name="박 천호" userId="1e4cdfce6c650ea0" providerId="LiveId" clId="{9F7B4F17-3114-4DAC-A8FD-985C5F8302B7}" dt="2020-10-06T00:57:26.605" v="17" actId="20577"/>
          <ac:spMkLst>
            <pc:docMk/>
            <pc:sldMk cId="0" sldId="272"/>
            <ac:spMk id="248" creationId="{00000000-0000-0000-0000-000000000000}"/>
          </ac:spMkLst>
        </pc:spChg>
      </pc:sldChg>
      <pc:sldChg chg="addSp modSp mod">
        <pc:chgData name="박 천호" userId="1e4cdfce6c650ea0" providerId="LiveId" clId="{9F7B4F17-3114-4DAC-A8FD-985C5F8302B7}" dt="2020-10-06T01:51:34.150" v="480"/>
        <pc:sldMkLst>
          <pc:docMk/>
          <pc:sldMk cId="0" sldId="273"/>
        </pc:sldMkLst>
        <pc:spChg chg="add mod">
          <ac:chgData name="박 천호" userId="1e4cdfce6c650ea0" providerId="LiveId" clId="{9F7B4F17-3114-4DAC-A8FD-985C5F8302B7}" dt="2020-10-06T01:51:34.150" v="480"/>
          <ac:spMkLst>
            <pc:docMk/>
            <pc:sldMk cId="0" sldId="273"/>
            <ac:spMk id="2" creationId="{DE302F8F-0F87-4104-B6B6-0A7A2645B08D}"/>
          </ac:spMkLst>
        </pc:spChg>
        <pc:spChg chg="mod">
          <ac:chgData name="박 천호" userId="1e4cdfce6c650ea0" providerId="LiveId" clId="{9F7B4F17-3114-4DAC-A8FD-985C5F8302B7}" dt="2020-10-06T00:57:31.667" v="18" actId="20577"/>
          <ac:spMkLst>
            <pc:docMk/>
            <pc:sldMk cId="0" sldId="273"/>
            <ac:spMk id="248" creationId="{00000000-0000-0000-0000-000000000000}"/>
          </ac:spMkLst>
        </pc:spChg>
      </pc:sldChg>
      <pc:sldChg chg="addSp delSp modSp mod">
        <pc:chgData name="박 천호" userId="1e4cdfce6c650ea0" providerId="LiveId" clId="{9F7B4F17-3114-4DAC-A8FD-985C5F8302B7}" dt="2020-10-06T06:18:09.098" v="2233" actId="1076"/>
        <pc:sldMkLst>
          <pc:docMk/>
          <pc:sldMk cId="1890656487" sldId="290"/>
        </pc:sldMkLst>
        <pc:spChg chg="mod">
          <ac:chgData name="박 천호" userId="1e4cdfce6c650ea0" providerId="LiveId" clId="{9F7B4F17-3114-4DAC-A8FD-985C5F8302B7}" dt="2020-10-06T06:18:05.490" v="2231" actId="1076"/>
          <ac:spMkLst>
            <pc:docMk/>
            <pc:sldMk cId="1890656487" sldId="290"/>
            <ac:spMk id="2" creationId="{C5776B4D-49F4-495E-B45B-3E6E56FE8D58}"/>
          </ac:spMkLst>
        </pc:spChg>
        <pc:spChg chg="mod">
          <ac:chgData name="박 천호" userId="1e4cdfce6c650ea0" providerId="LiveId" clId="{9F7B4F17-3114-4DAC-A8FD-985C5F8302B7}" dt="2020-10-06T01:13:19.129" v="168" actId="6549"/>
          <ac:spMkLst>
            <pc:docMk/>
            <pc:sldMk cId="1890656487" sldId="290"/>
            <ac:spMk id="3" creationId="{0631C11B-CC8F-4CB3-A941-1D052699C708}"/>
          </ac:spMkLst>
        </pc:spChg>
        <pc:spChg chg="mod">
          <ac:chgData name="박 천호" userId="1e4cdfce6c650ea0" providerId="LiveId" clId="{9F7B4F17-3114-4DAC-A8FD-985C5F8302B7}" dt="2020-10-06T06:13:51.718" v="2001"/>
          <ac:spMkLst>
            <pc:docMk/>
            <pc:sldMk cId="1890656487" sldId="290"/>
            <ac:spMk id="4" creationId="{BE0BD8AC-1830-41A6-8E10-A499292C5B6E}"/>
          </ac:spMkLst>
        </pc:spChg>
        <pc:spChg chg="mod">
          <ac:chgData name="박 천호" userId="1e4cdfce6c650ea0" providerId="LiveId" clId="{9F7B4F17-3114-4DAC-A8FD-985C5F8302B7}" dt="2020-10-06T06:17:52.406" v="2229" actId="207"/>
          <ac:spMkLst>
            <pc:docMk/>
            <pc:sldMk cId="1890656487" sldId="290"/>
            <ac:spMk id="5" creationId="{BD0111AA-5E3F-408A-8854-B07A3968FADD}"/>
          </ac:spMkLst>
        </pc:spChg>
        <pc:spChg chg="mod">
          <ac:chgData name="박 천호" userId="1e4cdfce6c650ea0" providerId="LiveId" clId="{9F7B4F17-3114-4DAC-A8FD-985C5F8302B7}" dt="2020-10-06T01:18:10.109" v="224" actId="1076"/>
          <ac:spMkLst>
            <pc:docMk/>
            <pc:sldMk cId="1890656487" sldId="290"/>
            <ac:spMk id="6" creationId="{BC440956-1162-44B1-A803-482CFB3F77CC}"/>
          </ac:spMkLst>
        </pc:spChg>
        <pc:spChg chg="del">
          <ac:chgData name="박 천호" userId="1e4cdfce6c650ea0" providerId="LiveId" clId="{9F7B4F17-3114-4DAC-A8FD-985C5F8302B7}" dt="2020-10-06T06:16:46.821" v="2195" actId="478"/>
          <ac:spMkLst>
            <pc:docMk/>
            <pc:sldMk cId="1890656487" sldId="290"/>
            <ac:spMk id="7" creationId="{F03ABCBC-B425-49EE-B860-88D602D64577}"/>
          </ac:spMkLst>
        </pc:spChg>
        <pc:spChg chg="mod">
          <ac:chgData name="박 천호" userId="1e4cdfce6c650ea0" providerId="LiveId" clId="{9F7B4F17-3114-4DAC-A8FD-985C5F8302B7}" dt="2020-10-06T06:17:50.377" v="2228" actId="207"/>
          <ac:spMkLst>
            <pc:docMk/>
            <pc:sldMk cId="1890656487" sldId="290"/>
            <ac:spMk id="9" creationId="{0D1BEDD0-DE14-445F-9B9E-22AA4BB3FB8A}"/>
          </ac:spMkLst>
        </pc:spChg>
        <pc:spChg chg="add mod">
          <ac:chgData name="박 천호" userId="1e4cdfce6c650ea0" providerId="LiveId" clId="{9F7B4F17-3114-4DAC-A8FD-985C5F8302B7}" dt="2020-10-06T01:13:55.880" v="184" actId="1076"/>
          <ac:spMkLst>
            <pc:docMk/>
            <pc:sldMk cId="1890656487" sldId="290"/>
            <ac:spMk id="14" creationId="{DD0CF152-DB6C-4547-88BE-15B0CEE6870E}"/>
          </ac:spMkLst>
        </pc:spChg>
        <pc:spChg chg="add mod">
          <ac:chgData name="박 천호" userId="1e4cdfce6c650ea0" providerId="LiveId" clId="{9F7B4F17-3114-4DAC-A8FD-985C5F8302B7}" dt="2020-10-06T01:18:02.196" v="221" actId="1076"/>
          <ac:spMkLst>
            <pc:docMk/>
            <pc:sldMk cId="1890656487" sldId="290"/>
            <ac:spMk id="22" creationId="{5DB4880B-FB54-439F-BBF7-DF1201175DB3}"/>
          </ac:spMkLst>
        </pc:spChg>
        <pc:spChg chg="add mod">
          <ac:chgData name="박 천호" userId="1e4cdfce6c650ea0" providerId="LiveId" clId="{9F7B4F17-3114-4DAC-A8FD-985C5F8302B7}" dt="2020-10-06T06:18:09.098" v="2233" actId="1076"/>
          <ac:spMkLst>
            <pc:docMk/>
            <pc:sldMk cId="1890656487" sldId="290"/>
            <ac:spMk id="28" creationId="{32540F3F-7BE1-444A-BEB0-47752A30BC64}"/>
          </ac:spMkLst>
        </pc:spChg>
        <pc:spChg chg="mod">
          <ac:chgData name="박 천호" userId="1e4cdfce6c650ea0" providerId="LiveId" clId="{9F7B4F17-3114-4DAC-A8FD-985C5F8302B7}" dt="2020-10-06T02:10:09.385" v="1261" actId="20577"/>
          <ac:spMkLst>
            <pc:docMk/>
            <pc:sldMk cId="1890656487" sldId="290"/>
            <ac:spMk id="29" creationId="{CFC79931-C260-48F3-AC17-B0C6F27C22EF}"/>
          </ac:spMkLst>
        </pc:spChg>
        <pc:spChg chg="add mod">
          <ac:chgData name="박 천호" userId="1e4cdfce6c650ea0" providerId="LiveId" clId="{9F7B4F17-3114-4DAC-A8FD-985C5F8302B7}" dt="2020-10-06T01:51:43.488" v="486"/>
          <ac:spMkLst>
            <pc:docMk/>
            <pc:sldMk cId="1890656487" sldId="290"/>
            <ac:spMk id="31" creationId="{2DB6AA0C-ED6F-4CC5-B7D3-18CE1867056A}"/>
          </ac:spMkLst>
        </pc:spChg>
        <pc:spChg chg="add del mod">
          <ac:chgData name="박 천호" userId="1e4cdfce6c650ea0" providerId="LiveId" clId="{9F7B4F17-3114-4DAC-A8FD-985C5F8302B7}" dt="2020-10-06T06:16:40.922" v="2194" actId="478"/>
          <ac:spMkLst>
            <pc:docMk/>
            <pc:sldMk cId="1890656487" sldId="290"/>
            <ac:spMk id="33" creationId="{0774BBD0-098D-467E-ADB3-046DF3679E4E}"/>
          </ac:spMkLst>
        </pc:spChg>
        <pc:spChg chg="add del mod">
          <ac:chgData name="박 천호" userId="1e4cdfce6c650ea0" providerId="LiveId" clId="{9F7B4F17-3114-4DAC-A8FD-985C5F8302B7}" dt="2020-10-06T06:16:13.513" v="2193" actId="478"/>
          <ac:spMkLst>
            <pc:docMk/>
            <pc:sldMk cId="1890656487" sldId="290"/>
            <ac:spMk id="35" creationId="{C31064B2-B3A5-48D9-963F-E274D7A63D7B}"/>
          </ac:spMkLst>
        </pc:spChg>
        <pc:spChg chg="add mod">
          <ac:chgData name="박 천호" userId="1e4cdfce6c650ea0" providerId="LiveId" clId="{9F7B4F17-3114-4DAC-A8FD-985C5F8302B7}" dt="2020-10-06T06:17:54.702" v="2230" actId="207"/>
          <ac:spMkLst>
            <pc:docMk/>
            <pc:sldMk cId="1890656487" sldId="290"/>
            <ac:spMk id="37" creationId="{19B5F6C6-56C5-4674-BFAF-41E872437308}"/>
          </ac:spMkLst>
        </pc:spChg>
        <pc:picChg chg="add mod">
          <ac:chgData name="박 천호" userId="1e4cdfce6c650ea0" providerId="LiveId" clId="{9F7B4F17-3114-4DAC-A8FD-985C5F8302B7}" dt="2020-10-06T01:13:25.610" v="171" actId="1076"/>
          <ac:picMkLst>
            <pc:docMk/>
            <pc:sldMk cId="1890656487" sldId="290"/>
            <ac:picMk id="11" creationId="{F8671B1C-D4AB-4DDB-BE5B-C861E93EFCB1}"/>
          </ac:picMkLst>
        </pc:picChg>
        <pc:picChg chg="add del mod">
          <ac:chgData name="박 천호" userId="1e4cdfce6c650ea0" providerId="LiveId" clId="{9F7B4F17-3114-4DAC-A8FD-985C5F8302B7}" dt="2020-10-06T01:15:30.751" v="200" actId="478"/>
          <ac:picMkLst>
            <pc:docMk/>
            <pc:sldMk cId="1890656487" sldId="290"/>
            <ac:picMk id="16" creationId="{B4D9DDDD-20D5-42C5-8A2D-2E50FA9D8C44}"/>
          </ac:picMkLst>
        </pc:picChg>
        <pc:picChg chg="add del">
          <ac:chgData name="박 천호" userId="1e4cdfce6c650ea0" providerId="LiveId" clId="{9F7B4F17-3114-4DAC-A8FD-985C5F8302B7}" dt="2020-10-06T01:16:25.561" v="202" actId="478"/>
          <ac:picMkLst>
            <pc:docMk/>
            <pc:sldMk cId="1890656487" sldId="290"/>
            <ac:picMk id="18" creationId="{95F711DC-1A15-4E6F-8836-B87736156FF2}"/>
          </ac:picMkLst>
        </pc:picChg>
        <pc:picChg chg="add mod">
          <ac:chgData name="박 천호" userId="1e4cdfce6c650ea0" providerId="LiveId" clId="{9F7B4F17-3114-4DAC-A8FD-985C5F8302B7}" dt="2020-10-06T01:18:10.109" v="224" actId="1076"/>
          <ac:picMkLst>
            <pc:docMk/>
            <pc:sldMk cId="1890656487" sldId="290"/>
            <ac:picMk id="20" creationId="{93596046-062F-48B8-A6F3-1BE6D6EF84CF}"/>
          </ac:picMkLst>
        </pc:picChg>
        <pc:picChg chg="add del mod">
          <ac:chgData name="박 천호" userId="1e4cdfce6c650ea0" providerId="LiveId" clId="{9F7B4F17-3114-4DAC-A8FD-985C5F8302B7}" dt="2020-10-06T01:19:12.378" v="228" actId="478"/>
          <ac:picMkLst>
            <pc:docMk/>
            <pc:sldMk cId="1890656487" sldId="290"/>
            <ac:picMk id="24" creationId="{08C8E395-87B3-4B98-B1B5-619871C1FC40}"/>
          </ac:picMkLst>
        </pc:picChg>
        <pc:picChg chg="add mod">
          <ac:chgData name="박 천호" userId="1e4cdfce6c650ea0" providerId="LiveId" clId="{9F7B4F17-3114-4DAC-A8FD-985C5F8302B7}" dt="2020-10-06T06:18:06.916" v="2232" actId="1076"/>
          <ac:picMkLst>
            <pc:docMk/>
            <pc:sldMk cId="1890656487" sldId="290"/>
            <ac:picMk id="26" creationId="{21A0B3E5-F6A0-4D73-861E-C0DD74FE0942}"/>
          </ac:picMkLst>
        </pc:picChg>
      </pc:sldChg>
      <pc:sldChg chg="addSp modSp mod modAnim">
        <pc:chgData name="박 천호" userId="1e4cdfce6c650ea0" providerId="LiveId" clId="{9F7B4F17-3114-4DAC-A8FD-985C5F8302B7}" dt="2020-10-06T06:19:31.890" v="2241" actId="14100"/>
        <pc:sldMkLst>
          <pc:docMk/>
          <pc:sldMk cId="2469046316" sldId="299"/>
        </pc:sldMkLst>
        <pc:spChg chg="add mod">
          <ac:chgData name="박 천호" userId="1e4cdfce6c650ea0" providerId="LiveId" clId="{9F7B4F17-3114-4DAC-A8FD-985C5F8302B7}" dt="2020-10-06T01:51:39.641" v="483"/>
          <ac:spMkLst>
            <pc:docMk/>
            <pc:sldMk cId="2469046316" sldId="299"/>
            <ac:spMk id="3" creationId="{0DCF6364-7389-4FF2-838D-CA27ACFC4974}"/>
          </ac:spMkLst>
        </pc:spChg>
        <pc:picChg chg="add mod">
          <ac:chgData name="박 천호" userId="1e4cdfce6c650ea0" providerId="LiveId" clId="{9F7B4F17-3114-4DAC-A8FD-985C5F8302B7}" dt="2020-10-06T06:19:31.890" v="2241" actId="14100"/>
          <ac:picMkLst>
            <pc:docMk/>
            <pc:sldMk cId="2469046316" sldId="299"/>
            <ac:picMk id="5" creationId="{8DFE05B6-606A-4578-A8D9-EE3934EAD279}"/>
          </ac:picMkLst>
        </pc:picChg>
      </pc:sldChg>
      <pc:sldChg chg="addSp modSp mod">
        <pc:chgData name="박 천호" userId="1e4cdfce6c650ea0" providerId="LiveId" clId="{9F7B4F17-3114-4DAC-A8FD-985C5F8302B7}" dt="2020-10-06T01:51:26.095" v="474"/>
        <pc:sldMkLst>
          <pc:docMk/>
          <pc:sldMk cId="3358786617" sldId="300"/>
        </pc:sldMkLst>
        <pc:spChg chg="add mod">
          <ac:chgData name="박 천호" userId="1e4cdfce6c650ea0" providerId="LiveId" clId="{9F7B4F17-3114-4DAC-A8FD-985C5F8302B7}" dt="2020-10-06T01:51:26.095" v="474"/>
          <ac:spMkLst>
            <pc:docMk/>
            <pc:sldMk cId="3358786617" sldId="300"/>
            <ac:spMk id="4" creationId="{4A581C7A-5012-4E18-9F78-2937BEF502E5}"/>
          </ac:spMkLst>
        </pc:spChg>
      </pc:sldChg>
      <pc:sldChg chg="addSp delSp modSp mod modAnim">
        <pc:chgData name="박 천호" userId="1e4cdfce6c650ea0" providerId="LiveId" clId="{9F7B4F17-3114-4DAC-A8FD-985C5F8302B7}" dt="2020-10-06T07:21:26.902" v="2908"/>
        <pc:sldMkLst>
          <pc:docMk/>
          <pc:sldMk cId="4018129478" sldId="303"/>
        </pc:sldMkLst>
        <pc:spChg chg="add mod">
          <ac:chgData name="박 천호" userId="1e4cdfce6c650ea0" providerId="LiveId" clId="{9F7B4F17-3114-4DAC-A8FD-985C5F8302B7}" dt="2020-10-06T01:51:30.213" v="477"/>
          <ac:spMkLst>
            <pc:docMk/>
            <pc:sldMk cId="4018129478" sldId="303"/>
            <ac:spMk id="2" creationId="{6E2B3165-EA4D-440A-A5C0-988C059E65B2}"/>
          </ac:spMkLst>
        </pc:spChg>
        <pc:spChg chg="add mod">
          <ac:chgData name="박 천호" userId="1e4cdfce6c650ea0" providerId="LiveId" clId="{9F7B4F17-3114-4DAC-A8FD-985C5F8302B7}" dt="2020-10-06T06:54:14.329" v="2574" actId="20577"/>
          <ac:spMkLst>
            <pc:docMk/>
            <pc:sldMk cId="4018129478" sldId="303"/>
            <ac:spMk id="9" creationId="{986CABEC-0E00-404A-99DA-6404E4DC3958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13" creationId="{4C8CF418-D4FC-470F-BB4B-9910764554CA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15" creationId="{76327976-453D-4C2F-AD38-3A2EB39C970F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17" creationId="{9C02853F-2C80-4280-BBFA-42C9DDE5E92D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19" creationId="{360D2DDD-6940-40A7-8100-F3F8D2F8FB15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21" creationId="{881A71AA-A54C-4F37-9D4D-51B99B444289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23" creationId="{5E1F4FAD-D229-48F9-A10D-F33B78072177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25" creationId="{5AFE1E41-BC17-4EC1-A0DB-758EBA491607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27" creationId="{F401D9E3-9775-422E-884B-321C3F9A1EFC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29" creationId="{132C373F-D1E9-430D-AEC7-DDCCE3F49526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31" creationId="{9A508ED8-07EF-4FD1-BB51-77C6527208CA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33" creationId="{1C27EFA5-C09F-468C-98E2-9F93C22BFB3A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35" creationId="{2A6DE683-7557-41F3-881B-CA0812FF1EC1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37" creationId="{A2C9E0A4-BBA1-4D7F-AD5E-F1B18E1876F6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39" creationId="{95E5F649-9D29-4582-9CC8-298A6AF33D35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41" creationId="{3FD89144-83D8-4AAE-9CB8-E010F02B494E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43" creationId="{C0AD73B8-CAAC-4254-AC0D-82A5C662F973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45" creationId="{BF4271D9-67EF-4A10-8353-A2A5A9D4DCC4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47" creationId="{78DF83AD-762D-42FC-840C-BCFB7B95BE1D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49" creationId="{D1C39C08-2415-40A4-B1D3-F53A544BADFD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51" creationId="{89B90C45-AB3C-487D-845B-6C0154DBBB4F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53" creationId="{E76DE52B-28BC-4BC1-8339-981F8CF626BA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55" creationId="{EE61AD83-4618-45F0-8DE4-F60E6BF913DB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57" creationId="{EF9F7BB4-E61C-47BB-8101-45412ADE9128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58" creationId="{B09BD004-945A-4F4F-B0E0-1AAC987B9F24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60" creationId="{EFEE66C6-4211-4615-B594-F96768F60C77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62" creationId="{4441D35E-DF94-43F4-89A0-A3960EB35224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64" creationId="{965C1C04-E551-4D68-A468-6DA698EE9AFA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66" creationId="{9BA3B6FA-9E8B-4CB1-9122-99DEDC4315B6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68" creationId="{68C3B39F-7D0A-496B-A82D-5A06179A0699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70" creationId="{FE8DE6CF-CB52-4B17-A87C-0D1548D044F2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72" creationId="{145120D5-8F0C-4640-B565-34107DF8C774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74" creationId="{812E5795-8D2E-49F3-BC21-AE79F1C3CE0F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76" creationId="{92267F91-9069-4E78-9D9B-A786DFFDFCCB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78" creationId="{F2EFAEF6-627A-4BA5-9BF8-DAD6A68C6AC7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80" creationId="{A09330E5-1144-4A56-B19B-F3E1FADDD13B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82" creationId="{B82F11B1-FE10-4C1A-B7ED-00DB52196146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84" creationId="{ECA67102-A86B-4F15-82A1-9C08CE24CFBD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86" creationId="{96D4AC9D-22FE-48F8-BBEC-E46039E14D6D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88" creationId="{352718C9-5AA1-4467-A713-A7922A4E3830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90" creationId="{8ADAABBB-096E-4C34-9703-05C6E4924F7C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92" creationId="{40564022-6049-4D54-84BB-C43BBA294527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93" creationId="{A4303D31-82DD-40ED-A98D-62B246D616AF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95" creationId="{D30BE79F-4BC7-4A69-A0FF-7233D80B7A9B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97" creationId="{A23AA905-2B1C-47DD-BFAC-9ACA86E83A67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99" creationId="{D4149A62-1141-4C22-B1C1-E3AE95CB3EBD}"/>
          </ac:spMkLst>
        </pc:spChg>
        <pc:spChg chg="add del mod">
          <ac:chgData name="박 천호" userId="1e4cdfce6c650ea0" providerId="LiveId" clId="{9F7B4F17-3114-4DAC-A8FD-985C5F8302B7}" dt="2020-10-06T06:58:47.835" v="2580"/>
          <ac:spMkLst>
            <pc:docMk/>
            <pc:sldMk cId="4018129478" sldId="303"/>
            <ac:spMk id="101" creationId="{7804A91D-4B16-4BFE-89B2-D4ACE62BE15A}"/>
          </ac:spMkLst>
        </pc:spChg>
        <pc:spChg chg="del">
          <ac:chgData name="박 천호" userId="1e4cdfce6c650ea0" providerId="LiveId" clId="{9F7B4F17-3114-4DAC-A8FD-985C5F8302B7}" dt="2020-10-06T07:01:09.118" v="2733" actId="478"/>
          <ac:spMkLst>
            <pc:docMk/>
            <pc:sldMk cId="4018129478" sldId="303"/>
            <ac:spMk id="135" creationId="{00000000-0000-0000-0000-000000000000}"/>
          </ac:spMkLst>
        </pc:spChg>
        <pc:graphicFrameChg chg="add del">
          <ac:chgData name="박 천호" userId="1e4cdfce6c650ea0" providerId="LiveId" clId="{9F7B4F17-3114-4DAC-A8FD-985C5F8302B7}" dt="2020-10-06T06:31:58.671" v="2484" actId="478"/>
          <ac:graphicFrameMkLst>
            <pc:docMk/>
            <pc:sldMk cId="4018129478" sldId="303"/>
            <ac:graphicFrameMk id="5" creationId="{DEB6B0A2-BD17-4611-8746-D18BCB1B3CD1}"/>
          </ac:graphicFrameMkLst>
        </pc:graphicFrameChg>
        <pc:graphicFrameChg chg="add del mod modGraphic">
          <ac:chgData name="박 천호" userId="1e4cdfce6c650ea0" providerId="LiveId" clId="{9F7B4F17-3114-4DAC-A8FD-985C5F8302B7}" dt="2020-10-06T06:52:26.056" v="2515" actId="478"/>
          <ac:graphicFrameMkLst>
            <pc:docMk/>
            <pc:sldMk cId="4018129478" sldId="303"/>
            <ac:graphicFrameMk id="6" creationId="{4476E4B4-857F-46A6-9676-F7C742769EC9}"/>
          </ac:graphicFrameMkLst>
        </pc:graphicFrameChg>
        <pc:graphicFrameChg chg="add del mod">
          <ac:chgData name="박 천호" userId="1e4cdfce6c650ea0" providerId="LiveId" clId="{9F7B4F17-3114-4DAC-A8FD-985C5F8302B7}" dt="2020-10-06T06:58:47.835" v="2580"/>
          <ac:graphicFrameMkLst>
            <pc:docMk/>
            <pc:sldMk cId="4018129478" sldId="303"/>
            <ac:graphicFrameMk id="10" creationId="{870C85D6-7397-4642-95D9-591FD5CAFBCA}"/>
          </ac:graphicFrameMkLst>
        </pc:graphicFrameChg>
        <pc:graphicFrameChg chg="add mod modGraphic">
          <ac:chgData name="박 천호" userId="1e4cdfce6c650ea0" providerId="LiveId" clId="{9F7B4F17-3114-4DAC-A8FD-985C5F8302B7}" dt="2020-10-06T07:20:15.798" v="2888" actId="1076"/>
          <ac:graphicFrameMkLst>
            <pc:docMk/>
            <pc:sldMk cId="4018129478" sldId="303"/>
            <ac:graphicFrameMk id="11" creationId="{8A6FC372-0E6C-4834-A4F4-05B931B7D792}"/>
          </ac:graphicFrameMkLst>
        </pc:graphicFrameChg>
        <pc:picChg chg="mod ord">
          <ac:chgData name="박 천호" userId="1e4cdfce6c650ea0" providerId="LiveId" clId="{9F7B4F17-3114-4DAC-A8FD-985C5F8302B7}" dt="2020-10-06T07:21:23.732" v="2907" actId="1076"/>
          <ac:picMkLst>
            <pc:docMk/>
            <pc:sldMk cId="4018129478" sldId="303"/>
            <ac:picMk id="3" creationId="{8C78535A-967D-46CC-955D-51324C1FF78E}"/>
          </ac:picMkLst>
        </pc:pic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14" creationId="{37B788B4-E6DB-478F-85BE-AF6D14DD6E09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16" creationId="{D3D2C8D8-7B20-4BE6-AA84-43106CD60F0D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18" creationId="{65D601B1-F779-4934-B047-1F0E852663FA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20" creationId="{73A44C5A-0957-405C-A0DB-33BFCFF5B215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22" creationId="{E86A7BD1-359D-41EC-BDAE-64180B10B5DA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24" creationId="{CFE4CCD7-1EA3-448F-8034-3D4829B44952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26" creationId="{0C365900-2FFF-4E12-A29A-622F515A6432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28" creationId="{AEA43199-221C-4CC8-85E6-326E02463BC4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30" creationId="{6B4A9D69-CFEB-4477-AB82-A709E0E200F9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32" creationId="{83B73036-DE59-4E29-8A36-BF56D40A26F6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34" creationId="{1DA9EDE2-BD63-4D27-8F5F-B1626DF42822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36" creationId="{7CD2C67D-6671-4F0F-8056-B1A8513B1A10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38" creationId="{D05557FE-4BF5-435A-88E4-89113E8571D9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40" creationId="{4EF07B3F-B814-47CC-9785-D9D7A7FFF0C2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42" creationId="{DA403718-693B-40CC-BDE1-ACBEE5C78A86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44" creationId="{9157CD5C-7A01-40C5-B444-5E5C30EBC222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46" creationId="{C19EDD16-E26A-4A9C-8503-18A0B800E94C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48" creationId="{4183EF4E-FC1A-45FF-8A72-962DEAB92351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50" creationId="{01CFB540-EC6F-4578-BF4F-830DBD9F18D8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52" creationId="{F5151A0C-4058-4473-998B-E208A945D1F9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54" creationId="{25CB9743-C20C-4147-9E9F-CEDECBC257F9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56" creationId="{C4F18C2C-C1E2-44D2-968D-C803683791B3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59" creationId="{FB001E52-72C0-49EA-AB92-33CFC3B4818E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61" creationId="{538B4D59-2FAE-49CB-A4A4-FC96A552F287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63" creationId="{B863F3B2-7959-411C-945B-1F74BA402382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65" creationId="{1413206A-610E-4E76-9778-F9563C60B1F8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67" creationId="{6099A751-3671-4F4E-80A3-816F7EB84508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69" creationId="{A958542C-D62A-40B1-9B39-17B5F628CF6D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71" creationId="{92B52983-0E38-4C8A-836F-0577930BEE07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73" creationId="{3492151A-79AF-4881-8B97-FD5D596AC5CE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75" creationId="{1617CE3C-32A6-4969-89C6-EE9B9F9BA19B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77" creationId="{57794A5C-0E1A-4DB2-872C-41D99623303F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79" creationId="{B9FA1F28-9B7B-4C21-B8FB-647BB3D6DDF5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81" creationId="{990CCD97-136E-4328-88C1-CE64CAB9B744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83" creationId="{F1911C85-E26F-4FD7-97DE-3FAC7516E9E8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85" creationId="{5C59363E-B466-4C6C-9319-2AECC3209B20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87" creationId="{9A973454-EC0B-4DDB-8C86-0C75AFE9978B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89" creationId="{4AE1720C-9F4C-4F54-8B24-D98B327F5437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91" creationId="{843C211A-E684-4CE2-AD69-52892ECFFDEC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94" creationId="{C1CD1006-032E-412D-A27D-7496C2C28EB0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96" creationId="{FE518419-1B9B-4A6B-8ABC-251127C7AF2F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98" creationId="{0B6DA7F6-C367-430B-970A-74C1642A09C9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100" creationId="{A567DC95-46C2-4B60-BE9E-E41DA686473B}"/>
          </ac:cxnSpMkLst>
        </pc:cxnChg>
        <pc:cxnChg chg="add del mod">
          <ac:chgData name="박 천호" userId="1e4cdfce6c650ea0" providerId="LiveId" clId="{9F7B4F17-3114-4DAC-A8FD-985C5F8302B7}" dt="2020-10-06T06:58:47.835" v="2580"/>
          <ac:cxnSpMkLst>
            <pc:docMk/>
            <pc:sldMk cId="4018129478" sldId="303"/>
            <ac:cxnSpMk id="102" creationId="{92DD47D7-23D2-4947-9011-D52871EE59F5}"/>
          </ac:cxnSpMkLst>
        </pc:cxnChg>
      </pc:sldChg>
      <pc:sldChg chg="addSp modSp mod">
        <pc:chgData name="박 천호" userId="1e4cdfce6c650ea0" providerId="LiveId" clId="{9F7B4F17-3114-4DAC-A8FD-985C5F8302B7}" dt="2020-10-06T06:20:36.618" v="2249" actId="20577"/>
        <pc:sldMkLst>
          <pc:docMk/>
          <pc:sldMk cId="81573836" sldId="304"/>
        </pc:sldMkLst>
        <pc:spChg chg="add mod">
          <ac:chgData name="박 천호" userId="1e4cdfce6c650ea0" providerId="LiveId" clId="{9F7B4F17-3114-4DAC-A8FD-985C5F8302B7}" dt="2020-10-06T01:51:21.281" v="471"/>
          <ac:spMkLst>
            <pc:docMk/>
            <pc:sldMk cId="81573836" sldId="304"/>
            <ac:spMk id="3" creationId="{A04D6517-8A54-4692-965A-1B193917EEEF}"/>
          </ac:spMkLst>
        </pc:spChg>
        <pc:spChg chg="mod">
          <ac:chgData name="박 천호" userId="1e4cdfce6c650ea0" providerId="LiveId" clId="{9F7B4F17-3114-4DAC-A8FD-985C5F8302B7}" dt="2020-10-06T06:20:36.618" v="2249" actId="20577"/>
          <ac:spMkLst>
            <pc:docMk/>
            <pc:sldMk cId="81573836" sldId="304"/>
            <ac:spMk id="5" creationId="{82DFC7AF-E450-4CF8-AF8A-8B1A464C8B77}"/>
          </ac:spMkLst>
        </pc:spChg>
      </pc:sldChg>
      <pc:sldChg chg="addSp modSp mod">
        <pc:chgData name="박 천호" userId="1e4cdfce6c650ea0" providerId="LiveId" clId="{9F7B4F17-3114-4DAC-A8FD-985C5F8302B7}" dt="2020-10-06T04:19:06.075" v="1357" actId="1076"/>
        <pc:sldMkLst>
          <pc:docMk/>
          <pc:sldMk cId="3787531635" sldId="366"/>
        </pc:sldMkLst>
        <pc:spChg chg="add mod">
          <ac:chgData name="박 천호" userId="1e4cdfce6c650ea0" providerId="LiveId" clId="{9F7B4F17-3114-4DAC-A8FD-985C5F8302B7}" dt="2020-10-06T00:58:52.590" v="99" actId="1076"/>
          <ac:spMkLst>
            <pc:docMk/>
            <pc:sldMk cId="3787531635" sldId="366"/>
            <ac:spMk id="3" creationId="{DF9D8A2F-7D67-419F-9342-E6F9FBF84DBB}"/>
          </ac:spMkLst>
        </pc:spChg>
        <pc:spChg chg="add mod">
          <ac:chgData name="박 천호" userId="1e4cdfce6c650ea0" providerId="LiveId" clId="{9F7B4F17-3114-4DAC-A8FD-985C5F8302B7}" dt="2020-10-06T01:52:38.576" v="513" actId="1076"/>
          <ac:spMkLst>
            <pc:docMk/>
            <pc:sldMk cId="3787531635" sldId="366"/>
            <ac:spMk id="4" creationId="{0B2AB667-9F35-4B9B-AE8A-C6CA451C91A9}"/>
          </ac:spMkLst>
        </pc:spChg>
        <pc:spChg chg="add mod">
          <ac:chgData name="박 천호" userId="1e4cdfce6c650ea0" providerId="LiveId" clId="{9F7B4F17-3114-4DAC-A8FD-985C5F8302B7}" dt="2020-10-06T04:19:06.075" v="1357" actId="1076"/>
          <ac:spMkLst>
            <pc:docMk/>
            <pc:sldMk cId="3787531635" sldId="366"/>
            <ac:spMk id="5" creationId="{822235CC-1002-4FDF-BC73-F7D3B0455C0F}"/>
          </ac:spMkLst>
        </pc:spChg>
        <pc:spChg chg="mod">
          <ac:chgData name="박 천호" userId="1e4cdfce6c650ea0" providerId="LiveId" clId="{9F7B4F17-3114-4DAC-A8FD-985C5F8302B7}" dt="2020-10-06T00:58:57.241" v="100" actId="1076"/>
          <ac:spMkLst>
            <pc:docMk/>
            <pc:sldMk cId="3787531635" sldId="366"/>
            <ac:spMk id="20" creationId="{5573E4AE-ECEC-4702-BF34-E7E8A034D191}"/>
          </ac:spMkLst>
        </pc:spChg>
        <pc:spChg chg="mod">
          <ac:chgData name="박 천호" userId="1e4cdfce6c650ea0" providerId="LiveId" clId="{9F7B4F17-3114-4DAC-A8FD-985C5F8302B7}" dt="2020-10-06T00:59:18.412" v="102" actId="207"/>
          <ac:spMkLst>
            <pc:docMk/>
            <pc:sldMk cId="3787531635" sldId="366"/>
            <ac:spMk id="33" creationId="{75FE286C-52F2-48B8-8DC2-47697F4B5FBF}"/>
          </ac:spMkLst>
        </pc:spChg>
        <pc:picChg chg="mod">
          <ac:chgData name="박 천호" userId="1e4cdfce6c650ea0" providerId="LiveId" clId="{9F7B4F17-3114-4DAC-A8FD-985C5F8302B7}" dt="2020-10-06T00:58:41.909" v="98" actId="1076"/>
          <ac:picMkLst>
            <pc:docMk/>
            <pc:sldMk cId="3787531635" sldId="366"/>
            <ac:picMk id="8" creationId="{B1F9399F-3148-4F82-9FD6-29EE7C1320E1}"/>
          </ac:picMkLst>
        </pc:picChg>
        <pc:picChg chg="mod">
          <ac:chgData name="박 천호" userId="1e4cdfce6c650ea0" providerId="LiveId" clId="{9F7B4F17-3114-4DAC-A8FD-985C5F8302B7}" dt="2020-10-06T00:58:41.909" v="98" actId="1076"/>
          <ac:picMkLst>
            <pc:docMk/>
            <pc:sldMk cId="3787531635" sldId="366"/>
            <ac:picMk id="11" creationId="{74EC285B-CCA2-439B-9363-DDF4D1CED47C}"/>
          </ac:picMkLst>
        </pc:picChg>
        <pc:picChg chg="mod">
          <ac:chgData name="박 천호" userId="1e4cdfce6c650ea0" providerId="LiveId" clId="{9F7B4F17-3114-4DAC-A8FD-985C5F8302B7}" dt="2020-10-06T00:58:41.909" v="98" actId="1076"/>
          <ac:picMkLst>
            <pc:docMk/>
            <pc:sldMk cId="3787531635" sldId="366"/>
            <ac:picMk id="14" creationId="{CC4B7DDE-AB59-486E-B38D-CAB455824735}"/>
          </ac:picMkLst>
        </pc:picChg>
        <pc:picChg chg="mod">
          <ac:chgData name="박 천호" userId="1e4cdfce6c650ea0" providerId="LiveId" clId="{9F7B4F17-3114-4DAC-A8FD-985C5F8302B7}" dt="2020-10-06T00:58:41.909" v="98" actId="1076"/>
          <ac:picMkLst>
            <pc:docMk/>
            <pc:sldMk cId="3787531635" sldId="366"/>
            <ac:picMk id="17" creationId="{06AC7590-522D-4F7D-A070-F8D885C72FB7}"/>
          </ac:picMkLst>
        </pc:picChg>
        <pc:picChg chg="mod">
          <ac:chgData name="박 천호" userId="1e4cdfce6c650ea0" providerId="LiveId" clId="{9F7B4F17-3114-4DAC-A8FD-985C5F8302B7}" dt="2020-10-06T00:58:41.909" v="98" actId="1076"/>
          <ac:picMkLst>
            <pc:docMk/>
            <pc:sldMk cId="3787531635" sldId="366"/>
            <ac:picMk id="19" creationId="{DD976597-9DD4-4378-8D09-C39E0B4089AD}"/>
          </ac:picMkLst>
        </pc:picChg>
      </pc:sldChg>
      <pc:sldChg chg="modSp mod">
        <pc:chgData name="박 천호" userId="1e4cdfce6c650ea0" providerId="LiveId" clId="{9F7B4F17-3114-4DAC-A8FD-985C5F8302B7}" dt="2020-10-06T02:05:43.665" v="1240" actId="1076"/>
        <pc:sldMkLst>
          <pc:docMk/>
          <pc:sldMk cId="1239354997" sldId="367"/>
        </pc:sldMkLst>
        <pc:spChg chg="mod">
          <ac:chgData name="박 천호" userId="1e4cdfce6c650ea0" providerId="LiveId" clId="{9F7B4F17-3114-4DAC-A8FD-985C5F8302B7}" dt="2020-10-06T02:05:43.665" v="1240" actId="1076"/>
          <ac:spMkLst>
            <pc:docMk/>
            <pc:sldMk cId="1239354997" sldId="367"/>
            <ac:spMk id="2" creationId="{BB6230CA-A49C-46C1-B7BF-0471C966ED45}"/>
          </ac:spMkLst>
        </pc:spChg>
      </pc:sldChg>
      <pc:sldChg chg="addSp mod">
        <pc:chgData name="박 천호" userId="1e4cdfce6c650ea0" providerId="LiveId" clId="{9F7B4F17-3114-4DAC-A8FD-985C5F8302B7}" dt="2020-10-06T02:00:59.631" v="1146" actId="22"/>
        <pc:sldMkLst>
          <pc:docMk/>
          <pc:sldMk cId="415905199" sldId="371"/>
        </pc:sldMkLst>
        <pc:spChg chg="add">
          <ac:chgData name="박 천호" userId="1e4cdfce6c650ea0" providerId="LiveId" clId="{9F7B4F17-3114-4DAC-A8FD-985C5F8302B7}" dt="2020-10-06T02:00:59.631" v="1146" actId="22"/>
          <ac:spMkLst>
            <pc:docMk/>
            <pc:sldMk cId="415905199" sldId="371"/>
            <ac:spMk id="7" creationId="{3A2F8BDF-2CBB-4ADA-A210-D872124FA6DF}"/>
          </ac:spMkLst>
        </pc:spChg>
      </pc:sldChg>
      <pc:sldChg chg="addSp mod">
        <pc:chgData name="박 천호" userId="1e4cdfce6c650ea0" providerId="LiveId" clId="{9F7B4F17-3114-4DAC-A8FD-985C5F8302B7}" dt="2020-10-06T02:01:09.395" v="1147" actId="22"/>
        <pc:sldMkLst>
          <pc:docMk/>
          <pc:sldMk cId="1443664456" sldId="372"/>
        </pc:sldMkLst>
        <pc:spChg chg="add">
          <ac:chgData name="박 천호" userId="1e4cdfce6c650ea0" providerId="LiveId" clId="{9F7B4F17-3114-4DAC-A8FD-985C5F8302B7}" dt="2020-10-06T02:01:09.395" v="1147" actId="22"/>
          <ac:spMkLst>
            <pc:docMk/>
            <pc:sldMk cId="1443664456" sldId="372"/>
            <ac:spMk id="7" creationId="{F3DFC960-3EEA-4F6B-ACF3-24747D2881E5}"/>
          </ac:spMkLst>
        </pc:spChg>
      </pc:sldChg>
      <pc:sldChg chg="addSp delSp modSp mod modNotesTx">
        <pc:chgData name="박 천호" userId="1e4cdfce6c650ea0" providerId="LiveId" clId="{9F7B4F17-3114-4DAC-A8FD-985C5F8302B7}" dt="2020-10-06T07:33:34.839" v="3157" actId="1076"/>
        <pc:sldMkLst>
          <pc:docMk/>
          <pc:sldMk cId="3519429545" sldId="373"/>
        </pc:sldMkLst>
        <pc:spChg chg="add mod">
          <ac:chgData name="박 천호" userId="1e4cdfce6c650ea0" providerId="LiveId" clId="{9F7B4F17-3114-4DAC-A8FD-985C5F8302B7}" dt="2020-10-06T01:51:10.908" v="465"/>
          <ac:spMkLst>
            <pc:docMk/>
            <pc:sldMk cId="3519429545" sldId="373"/>
            <ac:spMk id="3" creationId="{53A6BB24-A76B-486A-A54A-E9FF318B2205}"/>
          </ac:spMkLst>
        </pc:spChg>
        <pc:spChg chg="add mod">
          <ac:chgData name="박 천호" userId="1e4cdfce6c650ea0" providerId="LiveId" clId="{9F7B4F17-3114-4DAC-A8FD-985C5F8302B7}" dt="2020-10-06T06:25:34.484" v="2418" actId="403"/>
          <ac:spMkLst>
            <pc:docMk/>
            <pc:sldMk cId="3519429545" sldId="373"/>
            <ac:spMk id="11" creationId="{32285811-57B3-4093-B695-19AFA3E5CB0C}"/>
          </ac:spMkLst>
        </pc:spChg>
        <pc:spChg chg="add mod">
          <ac:chgData name="박 천호" userId="1e4cdfce6c650ea0" providerId="LiveId" clId="{9F7B4F17-3114-4DAC-A8FD-985C5F8302B7}" dt="2020-10-06T06:26:28.932" v="2480" actId="1076"/>
          <ac:spMkLst>
            <pc:docMk/>
            <pc:sldMk cId="3519429545" sldId="373"/>
            <ac:spMk id="12" creationId="{68E28B9B-0111-4AD6-8457-392AD1E5127A}"/>
          </ac:spMkLst>
        </pc:spChg>
        <pc:spChg chg="add mod">
          <ac:chgData name="박 천호" userId="1e4cdfce6c650ea0" providerId="LiveId" clId="{9F7B4F17-3114-4DAC-A8FD-985C5F8302B7}" dt="2020-10-06T07:24:36.624" v="2981" actId="404"/>
          <ac:spMkLst>
            <pc:docMk/>
            <pc:sldMk cId="3519429545" sldId="373"/>
            <ac:spMk id="26" creationId="{3CA63C84-5502-49A3-8E65-08C237E61945}"/>
          </ac:spMkLst>
        </pc:spChg>
        <pc:spChg chg="add mod">
          <ac:chgData name="박 천호" userId="1e4cdfce6c650ea0" providerId="LiveId" clId="{9F7B4F17-3114-4DAC-A8FD-985C5F8302B7}" dt="2020-10-06T07:26:40.605" v="2988" actId="20577"/>
          <ac:spMkLst>
            <pc:docMk/>
            <pc:sldMk cId="3519429545" sldId="373"/>
            <ac:spMk id="27" creationId="{08A0C987-CF2A-43B4-9EA2-BC872A1A69DC}"/>
          </ac:spMkLst>
        </pc:spChg>
        <pc:spChg chg="add mod">
          <ac:chgData name="박 천호" userId="1e4cdfce6c650ea0" providerId="LiveId" clId="{9F7B4F17-3114-4DAC-A8FD-985C5F8302B7}" dt="2020-10-06T07:26:53.329" v="2997" actId="20577"/>
          <ac:spMkLst>
            <pc:docMk/>
            <pc:sldMk cId="3519429545" sldId="373"/>
            <ac:spMk id="29" creationId="{0FC99CFC-2F4F-405A-BAC1-063F11D0B8C1}"/>
          </ac:spMkLst>
        </pc:spChg>
        <pc:spChg chg="add mod">
          <ac:chgData name="박 천호" userId="1e4cdfce6c650ea0" providerId="LiveId" clId="{9F7B4F17-3114-4DAC-A8FD-985C5F8302B7}" dt="2020-10-06T07:29:31.054" v="3035" actId="404"/>
          <ac:spMkLst>
            <pc:docMk/>
            <pc:sldMk cId="3519429545" sldId="373"/>
            <ac:spMk id="31" creationId="{85A08248-578C-45CE-8DB8-21D05FA4D412}"/>
          </ac:spMkLst>
        </pc:spChg>
        <pc:spChg chg="add mod">
          <ac:chgData name="박 천호" userId="1e4cdfce6c650ea0" providerId="LiveId" clId="{9F7B4F17-3114-4DAC-A8FD-985C5F8302B7}" dt="2020-10-06T07:29:40.072" v="3037" actId="20577"/>
          <ac:spMkLst>
            <pc:docMk/>
            <pc:sldMk cId="3519429545" sldId="373"/>
            <ac:spMk id="36" creationId="{C0833BCC-5339-4415-BA9B-C5B67C938853}"/>
          </ac:spMkLst>
        </pc:spChg>
        <pc:spChg chg="add mod">
          <ac:chgData name="박 천호" userId="1e4cdfce6c650ea0" providerId="LiveId" clId="{9F7B4F17-3114-4DAC-A8FD-985C5F8302B7}" dt="2020-10-06T07:32:05.715" v="3113" actId="14100"/>
          <ac:spMkLst>
            <pc:docMk/>
            <pc:sldMk cId="3519429545" sldId="373"/>
            <ac:spMk id="38" creationId="{82FC4F29-1250-400D-BA3F-0A9A6DEA3DA3}"/>
          </ac:spMkLst>
        </pc:spChg>
        <pc:spChg chg="add mod">
          <ac:chgData name="박 천호" userId="1e4cdfce6c650ea0" providerId="LiveId" clId="{9F7B4F17-3114-4DAC-A8FD-985C5F8302B7}" dt="2020-10-06T07:32:08.827" v="3114" actId="1076"/>
          <ac:spMkLst>
            <pc:docMk/>
            <pc:sldMk cId="3519429545" sldId="373"/>
            <ac:spMk id="40" creationId="{2B03E939-769E-4448-886B-2949F9361D53}"/>
          </ac:spMkLst>
        </pc:spChg>
        <pc:spChg chg="add mod">
          <ac:chgData name="박 천호" userId="1e4cdfce6c650ea0" providerId="LiveId" clId="{9F7B4F17-3114-4DAC-A8FD-985C5F8302B7}" dt="2020-10-06T07:31:16.057" v="3089"/>
          <ac:spMkLst>
            <pc:docMk/>
            <pc:sldMk cId="3519429545" sldId="373"/>
            <ac:spMk id="42" creationId="{13A0EB15-FEB5-478E-9EFC-2E353EDD410D}"/>
          </ac:spMkLst>
        </pc:spChg>
        <pc:spChg chg="add mod">
          <ac:chgData name="박 천호" userId="1e4cdfce6c650ea0" providerId="LiveId" clId="{9F7B4F17-3114-4DAC-A8FD-985C5F8302B7}" dt="2020-10-06T07:31:51.585" v="3109"/>
          <ac:spMkLst>
            <pc:docMk/>
            <pc:sldMk cId="3519429545" sldId="373"/>
            <ac:spMk id="44" creationId="{9D5C94FC-A62B-4266-9C39-0833CEBD7E63}"/>
          </ac:spMkLst>
        </pc:spChg>
        <pc:spChg chg="add mod">
          <ac:chgData name="박 천호" userId="1e4cdfce6c650ea0" providerId="LiveId" clId="{9F7B4F17-3114-4DAC-A8FD-985C5F8302B7}" dt="2020-10-06T07:31:54.154" v="3112" actId="20577"/>
          <ac:spMkLst>
            <pc:docMk/>
            <pc:sldMk cId="3519429545" sldId="373"/>
            <ac:spMk id="46" creationId="{A40942B6-18E6-4DA6-BDA9-2BD7B5D44F68}"/>
          </ac:spMkLst>
        </pc:spChg>
        <pc:spChg chg="add del mod">
          <ac:chgData name="박 천호" userId="1e4cdfce6c650ea0" providerId="LiveId" clId="{9F7B4F17-3114-4DAC-A8FD-985C5F8302B7}" dt="2020-10-06T07:28:32.280" v="3027" actId="478"/>
          <ac:spMkLst>
            <pc:docMk/>
            <pc:sldMk cId="3519429545" sldId="373"/>
            <ac:spMk id="48" creationId="{0BA06727-0323-4531-B828-21CFECFBF448}"/>
          </ac:spMkLst>
        </pc:spChg>
        <pc:spChg chg="add mod">
          <ac:chgData name="박 천호" userId="1e4cdfce6c650ea0" providerId="LiveId" clId="{9F7B4F17-3114-4DAC-A8FD-985C5F8302B7}" dt="2020-10-06T07:33:31.208" v="3156" actId="1076"/>
          <ac:spMkLst>
            <pc:docMk/>
            <pc:sldMk cId="3519429545" sldId="373"/>
            <ac:spMk id="50" creationId="{1744D46D-97FA-483E-A16E-0C4E65A5FD45}"/>
          </ac:spMkLst>
        </pc:spChg>
        <pc:picChg chg="del">
          <ac:chgData name="박 천호" userId="1e4cdfce6c650ea0" providerId="LiveId" clId="{9F7B4F17-3114-4DAC-A8FD-985C5F8302B7}" dt="2020-10-06T06:26:55.541" v="2482" actId="478"/>
          <ac:picMkLst>
            <pc:docMk/>
            <pc:sldMk cId="3519429545" sldId="373"/>
            <ac:picMk id="5" creationId="{2C74BC21-8FEA-449F-83C4-DBB2E3E880F6}"/>
          </ac:picMkLst>
        </pc:picChg>
        <pc:picChg chg="mod">
          <ac:chgData name="박 천호" userId="1e4cdfce6c650ea0" providerId="LiveId" clId="{9F7B4F17-3114-4DAC-A8FD-985C5F8302B7}" dt="2020-10-06T06:26:25.540" v="2479" actId="14100"/>
          <ac:picMkLst>
            <pc:docMk/>
            <pc:sldMk cId="3519429545" sldId="373"/>
            <ac:picMk id="7" creationId="{58A29955-A5DA-4456-98A8-14EC1D4A488A}"/>
          </ac:picMkLst>
        </pc:picChg>
        <pc:picChg chg="add mod">
          <ac:chgData name="박 천호" userId="1e4cdfce6c650ea0" providerId="LiveId" clId="{9F7B4F17-3114-4DAC-A8FD-985C5F8302B7}" dt="2020-10-06T06:26:35.418" v="2481" actId="14100"/>
          <ac:picMkLst>
            <pc:docMk/>
            <pc:sldMk cId="3519429545" sldId="373"/>
            <ac:picMk id="10" creationId="{67C37A08-E808-4151-908D-E15AEED32691}"/>
          </ac:picMkLst>
        </pc:picChg>
        <pc:picChg chg="add mod">
          <ac:chgData name="박 천호" userId="1e4cdfce6c650ea0" providerId="LiveId" clId="{9F7B4F17-3114-4DAC-A8FD-985C5F8302B7}" dt="2020-10-06T07:23:30.071" v="2969" actId="14100"/>
          <ac:picMkLst>
            <pc:docMk/>
            <pc:sldMk cId="3519429545" sldId="373"/>
            <ac:picMk id="25" creationId="{18D6A485-08E7-4878-A8A7-3C145427CFEF}"/>
          </ac:picMkLst>
        </pc:picChg>
        <pc:picChg chg="add mod">
          <ac:chgData name="박 천호" userId="1e4cdfce6c650ea0" providerId="LiveId" clId="{9F7B4F17-3114-4DAC-A8FD-985C5F8302B7}" dt="2020-10-06T07:33:34.839" v="3157" actId="1076"/>
          <ac:picMkLst>
            <pc:docMk/>
            <pc:sldMk cId="3519429545" sldId="373"/>
            <ac:picMk id="33" creationId="{193AAFD0-3DD8-4E60-8726-18CAA35A6A2A}"/>
          </ac:picMkLst>
        </pc:picChg>
        <pc:cxnChg chg="add mod">
          <ac:chgData name="박 천호" userId="1e4cdfce6c650ea0" providerId="LiveId" clId="{9F7B4F17-3114-4DAC-A8FD-985C5F8302B7}" dt="2020-10-06T07:32:35.908" v="3131" actId="692"/>
          <ac:cxnSpMkLst>
            <pc:docMk/>
            <pc:sldMk cId="3519429545" sldId="373"/>
            <ac:cxnSpMk id="15" creationId="{FBDB3230-AE1F-4102-A422-A529DEA6A437}"/>
          </ac:cxnSpMkLst>
        </pc:cxnChg>
        <pc:cxnChg chg="add mod">
          <ac:chgData name="박 천호" userId="1e4cdfce6c650ea0" providerId="LiveId" clId="{9F7B4F17-3114-4DAC-A8FD-985C5F8302B7}" dt="2020-10-06T07:32:35.908" v="3131" actId="692"/>
          <ac:cxnSpMkLst>
            <pc:docMk/>
            <pc:sldMk cId="3519429545" sldId="373"/>
            <ac:cxnSpMk id="17" creationId="{8D3D08EC-64AC-412C-9495-75247C07E9B7}"/>
          </ac:cxnSpMkLst>
        </pc:cxnChg>
        <pc:cxnChg chg="add mod">
          <ac:chgData name="박 천호" userId="1e4cdfce6c650ea0" providerId="LiveId" clId="{9F7B4F17-3114-4DAC-A8FD-985C5F8302B7}" dt="2020-10-06T07:32:35.908" v="3131" actId="692"/>
          <ac:cxnSpMkLst>
            <pc:docMk/>
            <pc:sldMk cId="3519429545" sldId="373"/>
            <ac:cxnSpMk id="18" creationId="{E8E6925B-2342-4807-A92A-A709A69E6413}"/>
          </ac:cxnSpMkLst>
        </pc:cxnChg>
        <pc:cxnChg chg="add mod">
          <ac:chgData name="박 천호" userId="1e4cdfce6c650ea0" providerId="LiveId" clId="{9F7B4F17-3114-4DAC-A8FD-985C5F8302B7}" dt="2020-10-06T07:32:35.908" v="3131" actId="692"/>
          <ac:cxnSpMkLst>
            <pc:docMk/>
            <pc:sldMk cId="3519429545" sldId="373"/>
            <ac:cxnSpMk id="19" creationId="{C8537998-152E-4D01-A74D-017474A16155}"/>
          </ac:cxnSpMkLst>
        </pc:cxnChg>
        <pc:cxnChg chg="add mod">
          <ac:chgData name="박 천호" userId="1e4cdfce6c650ea0" providerId="LiveId" clId="{9F7B4F17-3114-4DAC-A8FD-985C5F8302B7}" dt="2020-10-06T07:32:35.908" v="3131" actId="692"/>
          <ac:cxnSpMkLst>
            <pc:docMk/>
            <pc:sldMk cId="3519429545" sldId="373"/>
            <ac:cxnSpMk id="21" creationId="{228E622D-6606-4220-ABA7-B13B588272A6}"/>
          </ac:cxnSpMkLst>
        </pc:cxnChg>
        <pc:cxnChg chg="add mod">
          <ac:chgData name="박 천호" userId="1e4cdfce6c650ea0" providerId="LiveId" clId="{9F7B4F17-3114-4DAC-A8FD-985C5F8302B7}" dt="2020-10-06T07:32:35.908" v="3131" actId="692"/>
          <ac:cxnSpMkLst>
            <pc:docMk/>
            <pc:sldMk cId="3519429545" sldId="373"/>
            <ac:cxnSpMk id="23" creationId="{BAD76303-D606-4E9B-9A4D-BDADEAAEB222}"/>
          </ac:cxnSpMkLst>
        </pc:cxnChg>
        <pc:cxnChg chg="add mod">
          <ac:chgData name="박 천호" userId="1e4cdfce6c650ea0" providerId="LiveId" clId="{9F7B4F17-3114-4DAC-A8FD-985C5F8302B7}" dt="2020-10-06T07:32:35.908" v="3131" actId="692"/>
          <ac:cxnSpMkLst>
            <pc:docMk/>
            <pc:sldMk cId="3519429545" sldId="373"/>
            <ac:cxnSpMk id="24" creationId="{46303465-55A2-4632-AC23-1792E03DEA57}"/>
          </ac:cxnSpMkLst>
        </pc:cxnChg>
      </pc:sldChg>
      <pc:sldChg chg="addSp delSp modSp mod">
        <pc:chgData name="박 천호" userId="1e4cdfce6c650ea0" providerId="LiveId" clId="{9F7B4F17-3114-4DAC-A8FD-985C5F8302B7}" dt="2020-10-06T07:36:02" v="3159" actId="478"/>
        <pc:sldMkLst>
          <pc:docMk/>
          <pc:sldMk cId="3677640393" sldId="374"/>
        </pc:sldMkLst>
        <pc:spChg chg="del">
          <ac:chgData name="박 천호" userId="1e4cdfce6c650ea0" providerId="LiveId" clId="{9F7B4F17-3114-4DAC-A8FD-985C5F8302B7}" dt="2020-10-06T01:00:11.306" v="155" actId="478"/>
          <ac:spMkLst>
            <pc:docMk/>
            <pc:sldMk cId="3677640393" sldId="374"/>
            <ac:spMk id="2" creationId="{FC1DDEB5-8407-4CAC-B6EA-BA08E977DA6C}"/>
          </ac:spMkLst>
        </pc:spChg>
        <pc:spChg chg="add mod">
          <ac:chgData name="박 천호" userId="1e4cdfce6c650ea0" providerId="LiveId" clId="{9F7B4F17-3114-4DAC-A8FD-985C5F8302B7}" dt="2020-10-06T01:52:15.604" v="501" actId="1076"/>
          <ac:spMkLst>
            <pc:docMk/>
            <pc:sldMk cId="3677640393" sldId="374"/>
            <ac:spMk id="3" creationId="{10A6EAFF-D945-43B6-9124-3710701AEDEA}"/>
          </ac:spMkLst>
        </pc:spChg>
        <pc:spChg chg="mod">
          <ac:chgData name="박 천호" userId="1e4cdfce6c650ea0" providerId="LiveId" clId="{9F7B4F17-3114-4DAC-A8FD-985C5F8302B7}" dt="2020-10-06T01:00:26.584" v="159" actId="113"/>
          <ac:spMkLst>
            <pc:docMk/>
            <pc:sldMk cId="3677640393" sldId="374"/>
            <ac:spMk id="13" creationId="{581BD321-FF15-49C6-920D-A49FF68BC30C}"/>
          </ac:spMkLst>
        </pc:spChg>
        <pc:spChg chg="mod">
          <ac:chgData name="박 천호" userId="1e4cdfce6c650ea0" providerId="LiveId" clId="{9F7B4F17-3114-4DAC-A8FD-985C5F8302B7}" dt="2020-10-06T01:00:24.469" v="158" actId="113"/>
          <ac:spMkLst>
            <pc:docMk/>
            <pc:sldMk cId="3677640393" sldId="374"/>
            <ac:spMk id="35" creationId="{83DFC116-2A22-4A14-8D92-D2B02E332FBC}"/>
          </ac:spMkLst>
        </pc:spChg>
        <pc:spChg chg="mod">
          <ac:chgData name="박 천호" userId="1e4cdfce6c650ea0" providerId="LiveId" clId="{9F7B4F17-3114-4DAC-A8FD-985C5F8302B7}" dt="2020-10-06T06:06:08.025" v="1918"/>
          <ac:spMkLst>
            <pc:docMk/>
            <pc:sldMk cId="3677640393" sldId="374"/>
            <ac:spMk id="40" creationId="{8776122D-A809-437B-A7E8-866623E6119A}"/>
          </ac:spMkLst>
        </pc:spChg>
        <pc:spChg chg="mod">
          <ac:chgData name="박 천호" userId="1e4cdfce6c650ea0" providerId="LiveId" clId="{9F7B4F17-3114-4DAC-A8FD-985C5F8302B7}" dt="2020-10-06T06:01:53.827" v="1637"/>
          <ac:spMkLst>
            <pc:docMk/>
            <pc:sldMk cId="3677640393" sldId="374"/>
            <ac:spMk id="42" creationId="{AC97BA3F-78CD-4318-8799-3D8B2A5A492F}"/>
          </ac:spMkLst>
        </pc:spChg>
        <pc:picChg chg="add mod">
          <ac:chgData name="박 천호" userId="1e4cdfce6c650ea0" providerId="LiveId" clId="{9F7B4F17-3114-4DAC-A8FD-985C5F8302B7}" dt="2020-10-06T07:35:59.731" v="3158" actId="14100"/>
          <ac:picMkLst>
            <pc:docMk/>
            <pc:sldMk cId="3677640393" sldId="374"/>
            <ac:picMk id="7" creationId="{E5B68DF7-78AA-4DB1-8CEB-B8BFA9012436}"/>
          </ac:picMkLst>
        </pc:picChg>
        <pc:picChg chg="del">
          <ac:chgData name="박 천호" userId="1e4cdfce6c650ea0" providerId="LiveId" clId="{9F7B4F17-3114-4DAC-A8FD-985C5F8302B7}" dt="2020-10-06T07:36:02" v="3159" actId="478"/>
          <ac:picMkLst>
            <pc:docMk/>
            <pc:sldMk cId="3677640393" sldId="374"/>
            <ac:picMk id="26" creationId="{4762B942-0287-4A1F-AF11-D7C3F2C3A7A3}"/>
          </ac:picMkLst>
        </pc:picChg>
        <pc:picChg chg="del">
          <ac:chgData name="박 천호" userId="1e4cdfce6c650ea0" providerId="LiveId" clId="{9F7B4F17-3114-4DAC-A8FD-985C5F8302B7}" dt="2020-10-06T06:12:27.953" v="1965" actId="478"/>
          <ac:picMkLst>
            <pc:docMk/>
            <pc:sldMk cId="3677640393" sldId="374"/>
            <ac:picMk id="50" creationId="{6103A917-4629-4522-BF6F-D263BCCD6CB4}"/>
          </ac:picMkLst>
        </pc:picChg>
      </pc:sldChg>
      <pc:sldChg chg="addSp modSp mod">
        <pc:chgData name="박 천호" userId="1e4cdfce6c650ea0" providerId="LiveId" clId="{9F7B4F17-3114-4DAC-A8FD-985C5F8302B7}" dt="2020-10-06T07:40:45.354" v="3162" actId="403"/>
        <pc:sldMkLst>
          <pc:docMk/>
          <pc:sldMk cId="1170231971" sldId="375"/>
        </pc:sldMkLst>
        <pc:spChg chg="add mod">
          <ac:chgData name="박 천호" userId="1e4cdfce6c650ea0" providerId="LiveId" clId="{9F7B4F17-3114-4DAC-A8FD-985C5F8302B7}" dt="2020-10-06T01:51:15.544" v="468"/>
          <ac:spMkLst>
            <pc:docMk/>
            <pc:sldMk cId="1170231971" sldId="375"/>
            <ac:spMk id="2" creationId="{2A013852-06CA-46F2-89ED-42BB20953606}"/>
          </ac:spMkLst>
        </pc:spChg>
        <pc:spChg chg="mod">
          <ac:chgData name="박 천호" userId="1e4cdfce6c650ea0" providerId="LiveId" clId="{9F7B4F17-3114-4DAC-A8FD-985C5F8302B7}" dt="2020-10-06T07:40:45.354" v="3162" actId="403"/>
          <ac:spMkLst>
            <pc:docMk/>
            <pc:sldMk cId="1170231971" sldId="375"/>
            <ac:spMk id="10" creationId="{22D1D7C5-B841-4F87-A438-714E29914DC5}"/>
          </ac:spMkLst>
        </pc:spChg>
        <pc:graphicFrameChg chg="mod modGraphic">
          <ac:chgData name="박 천호" userId="1e4cdfce6c650ea0" providerId="LiveId" clId="{9F7B4F17-3114-4DAC-A8FD-985C5F8302B7}" dt="2020-10-06T06:24:23.715" v="2367" actId="255"/>
          <ac:graphicFrameMkLst>
            <pc:docMk/>
            <pc:sldMk cId="1170231971" sldId="375"/>
            <ac:graphicFrameMk id="3" creationId="{1DC88248-6DC9-4502-8B10-79E70F2C9B98}"/>
          </ac:graphicFrameMkLst>
        </pc:graphicFrameChg>
      </pc:sldChg>
      <pc:sldChg chg="addSp delSp modSp mod">
        <pc:chgData name="박 천호" userId="1e4cdfce6c650ea0" providerId="LiveId" clId="{9F7B4F17-3114-4DAC-A8FD-985C5F8302B7}" dt="2020-10-06T05:59:13.706" v="1593" actId="1076"/>
        <pc:sldMkLst>
          <pc:docMk/>
          <pc:sldMk cId="4201759313" sldId="377"/>
        </pc:sldMkLst>
        <pc:spChg chg="add mod">
          <ac:chgData name="박 천호" userId="1e4cdfce6c650ea0" providerId="LiveId" clId="{9F7B4F17-3114-4DAC-A8FD-985C5F8302B7}" dt="2020-10-06T01:52:30.138" v="509" actId="1076"/>
          <ac:spMkLst>
            <pc:docMk/>
            <pc:sldMk cId="4201759313" sldId="377"/>
            <ac:spMk id="3" creationId="{292D48EB-44F4-4B5F-B58C-6D2CEF5F1D44}"/>
          </ac:spMkLst>
        </pc:spChg>
        <pc:spChg chg="add mod">
          <ac:chgData name="박 천호" userId="1e4cdfce6c650ea0" providerId="LiveId" clId="{9F7B4F17-3114-4DAC-A8FD-985C5F8302B7}" dt="2020-10-06T05:56:12.530" v="1578" actId="692"/>
          <ac:spMkLst>
            <pc:docMk/>
            <pc:sldMk cId="4201759313" sldId="377"/>
            <ac:spMk id="4" creationId="{88DB96D8-268F-4F0F-951F-ADD298B12F18}"/>
          </ac:spMkLst>
        </pc:spChg>
        <pc:spChg chg="add mod">
          <ac:chgData name="박 천호" userId="1e4cdfce6c650ea0" providerId="LiveId" clId="{9F7B4F17-3114-4DAC-A8FD-985C5F8302B7}" dt="2020-10-06T05:57:57.792" v="1589" actId="692"/>
          <ac:spMkLst>
            <pc:docMk/>
            <pc:sldMk cId="4201759313" sldId="377"/>
            <ac:spMk id="5" creationId="{F0E0FBED-1FDC-45D0-861C-5284BD82CAEA}"/>
          </ac:spMkLst>
        </pc:spChg>
        <pc:spChg chg="add mod">
          <ac:chgData name="박 천호" userId="1e4cdfce6c650ea0" providerId="LiveId" clId="{9F7B4F17-3114-4DAC-A8FD-985C5F8302B7}" dt="2020-10-06T05:58:07.701" v="1591" actId="692"/>
          <ac:spMkLst>
            <pc:docMk/>
            <pc:sldMk cId="4201759313" sldId="377"/>
            <ac:spMk id="7" creationId="{661DFF54-E1CC-4C17-BDCC-154BD4D8B043}"/>
          </ac:spMkLst>
        </pc:spChg>
        <pc:spChg chg="add mod">
          <ac:chgData name="박 천호" userId="1e4cdfce6c650ea0" providerId="LiveId" clId="{9F7B4F17-3114-4DAC-A8FD-985C5F8302B7}" dt="2020-10-06T05:56:18.529" v="1579" actId="692"/>
          <ac:spMkLst>
            <pc:docMk/>
            <pc:sldMk cId="4201759313" sldId="377"/>
            <ac:spMk id="9" creationId="{15C0A496-947A-434A-8ECC-BBF61B8BA2E4}"/>
          </ac:spMkLst>
        </pc:spChg>
        <pc:spChg chg="mod">
          <ac:chgData name="박 천호" userId="1e4cdfce6c650ea0" providerId="LiveId" clId="{9F7B4F17-3114-4DAC-A8FD-985C5F8302B7}" dt="2020-10-06T05:50:46.099" v="1506" actId="207"/>
          <ac:spMkLst>
            <pc:docMk/>
            <pc:sldMk cId="4201759313" sldId="377"/>
            <ac:spMk id="10" creationId="{CA67579A-5738-43F9-822E-570682CF594F}"/>
          </ac:spMkLst>
        </pc:spChg>
        <pc:spChg chg="add mod">
          <ac:chgData name="박 천호" userId="1e4cdfce6c650ea0" providerId="LiveId" clId="{9F7B4F17-3114-4DAC-A8FD-985C5F8302B7}" dt="2020-10-06T05:58:03.525" v="1590" actId="692"/>
          <ac:spMkLst>
            <pc:docMk/>
            <pc:sldMk cId="4201759313" sldId="377"/>
            <ac:spMk id="11" creationId="{48C2DCF8-B98B-41FE-AF1F-C71BC3567297}"/>
          </ac:spMkLst>
        </pc:spChg>
        <pc:spChg chg="mod">
          <ac:chgData name="박 천호" userId="1e4cdfce6c650ea0" providerId="LiveId" clId="{9F7B4F17-3114-4DAC-A8FD-985C5F8302B7}" dt="2020-10-06T05:54:04.984" v="1528" actId="207"/>
          <ac:spMkLst>
            <pc:docMk/>
            <pc:sldMk cId="4201759313" sldId="377"/>
            <ac:spMk id="12" creationId="{AAC32A52-B1BC-4129-BE91-9337E5B36F15}"/>
          </ac:spMkLst>
        </pc:spChg>
        <pc:spChg chg="add mod">
          <ac:chgData name="박 천호" userId="1e4cdfce6c650ea0" providerId="LiveId" clId="{9F7B4F17-3114-4DAC-A8FD-985C5F8302B7}" dt="2020-10-06T05:58:13.581" v="1592" actId="692"/>
          <ac:spMkLst>
            <pc:docMk/>
            <pc:sldMk cId="4201759313" sldId="377"/>
            <ac:spMk id="20" creationId="{FA768458-A835-433B-B272-206742E77BFE}"/>
          </ac:spMkLst>
        </pc:spChg>
        <pc:spChg chg="add del mod">
          <ac:chgData name="박 천호" userId="1e4cdfce6c650ea0" providerId="LiveId" clId="{9F7B4F17-3114-4DAC-A8FD-985C5F8302B7}" dt="2020-10-06T05:54:14.631" v="1532" actId="22"/>
          <ac:spMkLst>
            <pc:docMk/>
            <pc:sldMk cId="4201759313" sldId="377"/>
            <ac:spMk id="22" creationId="{95405881-F1F6-4129-9525-EE212C0CEFFF}"/>
          </ac:spMkLst>
        </pc:spChg>
        <pc:cxnChg chg="mod">
          <ac:chgData name="박 천호" userId="1e4cdfce6c650ea0" providerId="LiveId" clId="{9F7B4F17-3114-4DAC-A8FD-985C5F8302B7}" dt="2020-10-06T05:56:03.355" v="1577" actId="1076"/>
          <ac:cxnSpMkLst>
            <pc:docMk/>
            <pc:sldMk cId="4201759313" sldId="377"/>
            <ac:cxnSpMk id="6" creationId="{74BA001B-85DC-49C1-B62E-187186D2F19E}"/>
          </ac:cxnSpMkLst>
        </pc:cxnChg>
        <pc:cxnChg chg="add mod">
          <ac:chgData name="박 천호" userId="1e4cdfce6c650ea0" providerId="LiveId" clId="{9F7B4F17-3114-4DAC-A8FD-985C5F8302B7}" dt="2020-10-06T05:55:01.556" v="1563" actId="692"/>
          <ac:cxnSpMkLst>
            <pc:docMk/>
            <pc:sldMk cId="4201759313" sldId="377"/>
            <ac:cxnSpMk id="26" creationId="{78710677-4DFA-496B-961C-00049DE0C0A6}"/>
          </ac:cxnSpMkLst>
        </pc:cxnChg>
        <pc:cxnChg chg="add mod ord">
          <ac:chgData name="박 천호" userId="1e4cdfce6c650ea0" providerId="LiveId" clId="{9F7B4F17-3114-4DAC-A8FD-985C5F8302B7}" dt="2020-10-06T05:57:01.248" v="1580" actId="167"/>
          <ac:cxnSpMkLst>
            <pc:docMk/>
            <pc:sldMk cId="4201759313" sldId="377"/>
            <ac:cxnSpMk id="29" creationId="{DAF27AA6-D01A-48C0-B87C-6F513690F9D2}"/>
          </ac:cxnSpMkLst>
        </pc:cxnChg>
        <pc:cxnChg chg="add mod ord">
          <ac:chgData name="박 천호" userId="1e4cdfce6c650ea0" providerId="LiveId" clId="{9F7B4F17-3114-4DAC-A8FD-985C5F8302B7}" dt="2020-10-06T05:59:13.706" v="1593" actId="1076"/>
          <ac:cxnSpMkLst>
            <pc:docMk/>
            <pc:sldMk cId="4201759313" sldId="377"/>
            <ac:cxnSpMk id="30" creationId="{8CEE8B00-B34D-4285-B283-C81ED2C3F180}"/>
          </ac:cxnSpMkLst>
        </pc:cxnChg>
      </pc:sldChg>
      <pc:sldChg chg="addSp delSp modSp mod">
        <pc:chgData name="박 천호" userId="1e4cdfce6c650ea0" providerId="LiveId" clId="{9F7B4F17-3114-4DAC-A8FD-985C5F8302B7}" dt="2020-10-06T06:13:13.317" v="1981" actId="1076"/>
        <pc:sldMkLst>
          <pc:docMk/>
          <pc:sldMk cId="447439564" sldId="378"/>
        </pc:sldMkLst>
        <pc:spChg chg="mod">
          <ac:chgData name="박 천호" userId="1e4cdfce6c650ea0" providerId="LiveId" clId="{9F7B4F17-3114-4DAC-A8FD-985C5F8302B7}" dt="2020-10-06T01:00:39.591" v="162" actId="20577"/>
          <ac:spMkLst>
            <pc:docMk/>
            <pc:sldMk cId="447439564" sldId="378"/>
            <ac:spMk id="2" creationId="{FC1DDEB5-8407-4CAC-B6EA-BA08E977DA6C}"/>
          </ac:spMkLst>
        </pc:spChg>
        <pc:spChg chg="add mod">
          <ac:chgData name="박 천호" userId="1e4cdfce6c650ea0" providerId="LiveId" clId="{9F7B4F17-3114-4DAC-A8FD-985C5F8302B7}" dt="2020-10-06T01:52:08.193" v="497" actId="1076"/>
          <ac:spMkLst>
            <pc:docMk/>
            <pc:sldMk cId="447439564" sldId="378"/>
            <ac:spMk id="3" creationId="{7FACB4C8-1EA2-4826-A810-31B4A0269DD1}"/>
          </ac:spMkLst>
        </pc:spChg>
        <pc:spChg chg="add del">
          <ac:chgData name="박 천호" userId="1e4cdfce6c650ea0" providerId="LiveId" clId="{9F7B4F17-3114-4DAC-A8FD-985C5F8302B7}" dt="2020-10-06T03:37:38.587" v="1296" actId="22"/>
          <ac:spMkLst>
            <pc:docMk/>
            <pc:sldMk cId="447439564" sldId="378"/>
            <ac:spMk id="4" creationId="{A476A7A9-8C2F-46F4-9653-C68E43DEBC75}"/>
          </ac:spMkLst>
        </pc:spChg>
        <pc:spChg chg="mod">
          <ac:chgData name="박 천호" userId="1e4cdfce6c650ea0" providerId="LiveId" clId="{9F7B4F17-3114-4DAC-A8FD-985C5F8302B7}" dt="2020-10-06T03:35:35.961" v="1266" actId="1076"/>
          <ac:spMkLst>
            <pc:docMk/>
            <pc:sldMk cId="447439564" sldId="378"/>
            <ac:spMk id="9" creationId="{0A41E9C2-74E8-4193-A196-C9AF448486C0}"/>
          </ac:spMkLst>
        </pc:spChg>
        <pc:spChg chg="mod">
          <ac:chgData name="박 천호" userId="1e4cdfce6c650ea0" providerId="LiveId" clId="{9F7B4F17-3114-4DAC-A8FD-985C5F8302B7}" dt="2020-10-06T05:59:30.311" v="1594" actId="113"/>
          <ac:spMkLst>
            <pc:docMk/>
            <pc:sldMk cId="447439564" sldId="378"/>
            <ac:spMk id="11" creationId="{A5A25EC4-F0F6-4D13-BA4F-2CA589C2B149}"/>
          </ac:spMkLst>
        </pc:spChg>
        <pc:spChg chg="mod">
          <ac:chgData name="박 천호" userId="1e4cdfce6c650ea0" providerId="LiveId" clId="{9F7B4F17-3114-4DAC-A8FD-985C5F8302B7}" dt="2020-10-06T05:59:31.610" v="1595" actId="113"/>
          <ac:spMkLst>
            <pc:docMk/>
            <pc:sldMk cId="447439564" sldId="378"/>
            <ac:spMk id="13" creationId="{3282CE01-8128-40B3-A352-81C13702119E}"/>
          </ac:spMkLst>
        </pc:spChg>
        <pc:spChg chg="mod">
          <ac:chgData name="박 천호" userId="1e4cdfce6c650ea0" providerId="LiveId" clId="{9F7B4F17-3114-4DAC-A8FD-985C5F8302B7}" dt="2020-10-06T03:35:49.506" v="1274" actId="1076"/>
          <ac:spMkLst>
            <pc:docMk/>
            <pc:sldMk cId="447439564" sldId="378"/>
            <ac:spMk id="14" creationId="{AA62594C-6329-4915-B010-2EF16BB239D0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17" creationId="{8B407B34-00B0-4A50-9952-08F617C45788}"/>
          </ac:spMkLst>
        </pc:spChg>
        <pc:spChg chg="mod">
          <ac:chgData name="박 천호" userId="1e4cdfce6c650ea0" providerId="LiveId" clId="{9F7B4F17-3114-4DAC-A8FD-985C5F8302B7}" dt="2020-10-06T06:06:29.807" v="1923" actId="14100"/>
          <ac:spMkLst>
            <pc:docMk/>
            <pc:sldMk cId="447439564" sldId="378"/>
            <ac:spMk id="18" creationId="{D7CA23C5-6050-4994-BDB8-1770757A9C3D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21" creationId="{52894FB1-1D2C-49CB-9E7F-D24445B2D1FB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22" creationId="{539F4DCD-292A-4F6B-9CCC-A6D2711A7F43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24" creationId="{3230B7ED-2733-4D12-B4BD-326D2914AE1D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25" creationId="{A611B2E5-6C55-420C-B49A-6C9C263F38B2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26" creationId="{9FE02403-F5D6-40C7-84C0-B9FAD3025221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27" creationId="{C3057A5C-41ED-49F4-8505-A6AA210E4ABE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28" creationId="{F43F47FD-F348-49DE-8CBE-0B2A064D7043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29" creationId="{4425FFBB-E425-4EA0-B1B7-DFC6DD50CF15}"/>
          </ac:spMkLst>
        </pc:spChg>
        <pc:spChg chg="mod">
          <ac:chgData name="박 천호" userId="1e4cdfce6c650ea0" providerId="LiveId" clId="{9F7B4F17-3114-4DAC-A8FD-985C5F8302B7}" dt="2020-10-06T03:35:41.024" v="1270" actId="1076"/>
          <ac:spMkLst>
            <pc:docMk/>
            <pc:sldMk cId="447439564" sldId="378"/>
            <ac:spMk id="30" creationId="{028FE71C-5997-4ADD-BFED-C0A7FD00B8D8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31" creationId="{1C7338EE-EAC2-4AAB-852F-676A722CCA97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32" creationId="{CAD22D18-5A88-4012-BDAC-446F45EE341D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33" creationId="{D92883C9-5626-4062-BCDD-7BCDE0BA0756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34" creationId="{1556E6F1-8F10-4CC9-A42B-02E9A37CA09E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35" creationId="{7BB15D54-BEC3-411D-AA90-AC2821D2D43F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36" creationId="{689BEBB2-18A5-40C8-880B-3D9CC8CF56B5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37" creationId="{3117A1AC-FA20-429A-83EE-C11F5E6EE1ED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38" creationId="{E10D592B-54EF-4190-94B7-448D9F306FE6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39" creationId="{B67C4C62-DDB9-4AC5-B7EC-4CBEB663136C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40" creationId="{0290A6A5-FA91-4BE2-B643-2E68BF04B19F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41" creationId="{F70D39E6-70C0-4604-880E-E059898A00EB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42" creationId="{BF0D4F19-5C0C-406F-917D-E0035DCB9818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43" creationId="{401AB8D7-487E-434F-8564-18E68219FD67}"/>
          </ac:spMkLst>
        </pc:spChg>
        <pc:spChg chg="mod">
          <ac:chgData name="박 천호" userId="1e4cdfce6c650ea0" providerId="LiveId" clId="{9F7B4F17-3114-4DAC-A8FD-985C5F8302B7}" dt="2020-10-06T03:35:29.441" v="1262"/>
          <ac:spMkLst>
            <pc:docMk/>
            <pc:sldMk cId="447439564" sldId="378"/>
            <ac:spMk id="44" creationId="{39B3D061-E80D-4AD5-91E0-543AB7E9116B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46" creationId="{9529A70F-063A-415A-95E5-EA9CED5A49A8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47" creationId="{D9CAD90A-CA9E-4236-8FE4-2E6F060F6D8C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48" creationId="{C505C2A3-9387-43FE-8D96-D87EE33F1262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0" creationId="{0824A4AF-AB23-4727-98C9-966195B1DCD0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1" creationId="{F79A72E8-8B7F-41DE-BEA3-023E3536CAD3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2" creationId="{4F9AA1E0-4CE8-4455-9FD6-30D94AEAFEA5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3" creationId="{9900EAFD-894A-4E79-B7EA-889681D9E1C4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4" creationId="{09736A61-E8DB-40CF-8820-8A931B94252F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5" creationId="{5E027BA7-A2CC-46B0-A5B3-78C8195BAA38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6" creationId="{DB34F15D-335D-4709-8892-BE486CB9AB9A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7" creationId="{B9FCAD95-85CE-430E-B305-ECD18F747100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8" creationId="{F2396163-6877-45F7-B0E6-4EE589EACED3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59" creationId="{0FFCDD00-36C2-43EE-AAA9-3147D901F821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0" creationId="{F007D639-DB04-43DF-9B71-C944157DF0A2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1" creationId="{98EEB173-4A19-4633-A25C-3B24CA281A71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2" creationId="{70CCB6E7-3937-48C2-91D1-ED1F5FA680F2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3" creationId="{DC06651C-7A8E-4D53-923D-EB888D3C3C0A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4" creationId="{16AB942E-AD69-471B-9CF2-F7396A5EB448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5" creationId="{90EC3F1D-4E44-43E1-A86D-3E1519C27147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6" creationId="{C436FBAA-A03B-467E-8678-4388BF460894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7" creationId="{9F8E29B6-5BE3-43A8-953E-666D39B7C5C0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8" creationId="{0DBDD748-A4C0-4AF0-AC59-66B6AB15DE38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69" creationId="{CA34E37E-2AA1-4B4B-BA7D-0B4D82929470}"/>
          </ac:spMkLst>
        </pc:spChg>
        <pc:spChg chg="mod">
          <ac:chgData name="박 천호" userId="1e4cdfce6c650ea0" providerId="LiveId" clId="{9F7B4F17-3114-4DAC-A8FD-985C5F8302B7}" dt="2020-10-06T03:35:47.103" v="1272"/>
          <ac:spMkLst>
            <pc:docMk/>
            <pc:sldMk cId="447439564" sldId="378"/>
            <ac:spMk id="70" creationId="{CAF171B2-0544-4FFB-8E12-D74D2615D63A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72" creationId="{B9F088BC-8C90-4702-AEED-2388678AABB0}"/>
          </ac:spMkLst>
        </pc:spChg>
        <pc:spChg chg="mod">
          <ac:chgData name="박 천호" userId="1e4cdfce6c650ea0" providerId="LiveId" clId="{9F7B4F17-3114-4DAC-A8FD-985C5F8302B7}" dt="2020-10-06T03:36:29.501" v="1283" actId="1076"/>
          <ac:spMkLst>
            <pc:docMk/>
            <pc:sldMk cId="447439564" sldId="378"/>
            <ac:spMk id="73" creationId="{7CE2E4F2-9B08-436E-B557-6395F1F5A000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74" creationId="{EDFB1936-981E-4C1E-A257-78DFE4BA3A74}"/>
          </ac:spMkLst>
        </pc:spChg>
        <pc:spChg chg="mod">
          <ac:chgData name="박 천호" userId="1e4cdfce6c650ea0" providerId="LiveId" clId="{9F7B4F17-3114-4DAC-A8FD-985C5F8302B7}" dt="2020-10-06T03:37:28.759" v="1294" actId="1076"/>
          <ac:spMkLst>
            <pc:docMk/>
            <pc:sldMk cId="447439564" sldId="378"/>
            <ac:spMk id="76" creationId="{E7E7EA4B-FE80-493A-9B7B-69534F9D60F5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77" creationId="{8724C4C0-AE3B-4A96-8DA7-3328CA48CED8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78" creationId="{3F7F1E93-E436-4CB9-B90F-E634FA7CF1A3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79" creationId="{4B7608DE-6C0E-452B-80BF-A71C0ED1D021}"/>
          </ac:spMkLst>
        </pc:spChg>
        <pc:spChg chg="mod">
          <ac:chgData name="박 천호" userId="1e4cdfce6c650ea0" providerId="LiveId" clId="{9F7B4F17-3114-4DAC-A8FD-985C5F8302B7}" dt="2020-10-06T03:36:15.581" v="1280" actId="14100"/>
          <ac:spMkLst>
            <pc:docMk/>
            <pc:sldMk cId="447439564" sldId="378"/>
            <ac:spMk id="80" creationId="{5E6FCC4C-0420-49A9-808B-C0E18CD90B16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81" creationId="{8EBF2E76-17E6-463E-BBB7-24BEED6FCEB8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82" creationId="{E7E91DC0-258D-4BDF-B694-1881D2D71F1F}"/>
          </ac:spMkLst>
        </pc:spChg>
        <pc:spChg chg="mod">
          <ac:chgData name="박 천호" userId="1e4cdfce6c650ea0" providerId="LiveId" clId="{9F7B4F17-3114-4DAC-A8FD-985C5F8302B7}" dt="2020-10-06T03:36:12.551" v="1279" actId="1076"/>
          <ac:spMkLst>
            <pc:docMk/>
            <pc:sldMk cId="447439564" sldId="378"/>
            <ac:spMk id="83" creationId="{515E12B2-9CD5-49C4-9064-F21D2D53107F}"/>
          </ac:spMkLst>
        </pc:spChg>
        <pc:spChg chg="mod">
          <ac:chgData name="박 천호" userId="1e4cdfce6c650ea0" providerId="LiveId" clId="{9F7B4F17-3114-4DAC-A8FD-985C5F8302B7}" dt="2020-10-06T03:36:12.551" v="1279" actId="1076"/>
          <ac:spMkLst>
            <pc:docMk/>
            <pc:sldMk cId="447439564" sldId="378"/>
            <ac:spMk id="84" creationId="{71F8F4A3-A06F-425B-A17C-5B67E7719B85}"/>
          </ac:spMkLst>
        </pc:spChg>
        <pc:spChg chg="mod">
          <ac:chgData name="박 천호" userId="1e4cdfce6c650ea0" providerId="LiveId" clId="{9F7B4F17-3114-4DAC-A8FD-985C5F8302B7}" dt="2020-10-06T03:36:12.551" v="1279" actId="1076"/>
          <ac:spMkLst>
            <pc:docMk/>
            <pc:sldMk cId="447439564" sldId="378"/>
            <ac:spMk id="85" creationId="{F477D8C2-34E3-47A8-8A45-701041B01C20}"/>
          </ac:spMkLst>
        </pc:spChg>
        <pc:spChg chg="mod">
          <ac:chgData name="박 천호" userId="1e4cdfce6c650ea0" providerId="LiveId" clId="{9F7B4F17-3114-4DAC-A8FD-985C5F8302B7}" dt="2020-10-06T03:36:27.101" v="1282" actId="1076"/>
          <ac:spMkLst>
            <pc:docMk/>
            <pc:sldMk cId="447439564" sldId="378"/>
            <ac:spMk id="86" creationId="{A9197A5F-C3CE-4B48-B80D-B778E12A2F25}"/>
          </ac:spMkLst>
        </pc:spChg>
        <pc:spChg chg="mod">
          <ac:chgData name="박 천호" userId="1e4cdfce6c650ea0" providerId="LiveId" clId="{9F7B4F17-3114-4DAC-A8FD-985C5F8302B7}" dt="2020-10-06T03:36:27.101" v="1282" actId="1076"/>
          <ac:spMkLst>
            <pc:docMk/>
            <pc:sldMk cId="447439564" sldId="378"/>
            <ac:spMk id="87" creationId="{8ED2B3A1-0E8B-4526-897C-5DC5330A930C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88" creationId="{EFC33496-1405-4883-8BA5-E10D6DEB781D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89" creationId="{1F18EF73-3D84-45DF-A48A-654F126E827E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90" creationId="{75707163-03C9-4F1B-8689-9B01D193EA22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91" creationId="{F236A6DA-C38B-429E-8E4A-1E9B003ECAD3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92" creationId="{32BAADEA-C8A9-46B9-B181-3BBEA547C773}"/>
          </ac:spMkLst>
        </pc:spChg>
        <pc:spChg chg="mod">
          <ac:chgData name="박 천호" userId="1e4cdfce6c650ea0" providerId="LiveId" clId="{9F7B4F17-3114-4DAC-A8FD-985C5F8302B7}" dt="2020-10-06T03:36:27.101" v="1282" actId="1076"/>
          <ac:spMkLst>
            <pc:docMk/>
            <pc:sldMk cId="447439564" sldId="378"/>
            <ac:spMk id="93" creationId="{8A810DE3-C8F7-48AF-B912-C1B4A9576E40}"/>
          </ac:spMkLst>
        </pc:spChg>
        <pc:spChg chg="mod">
          <ac:chgData name="박 천호" userId="1e4cdfce6c650ea0" providerId="LiveId" clId="{9F7B4F17-3114-4DAC-A8FD-985C5F8302B7}" dt="2020-10-06T03:37:22.387" v="1292" actId="1076"/>
          <ac:spMkLst>
            <pc:docMk/>
            <pc:sldMk cId="447439564" sldId="378"/>
            <ac:spMk id="94" creationId="{2CA66595-5703-4755-9433-4FE2EFD9E532}"/>
          </ac:spMkLst>
        </pc:spChg>
        <pc:spChg chg="mod">
          <ac:chgData name="박 천호" userId="1e4cdfce6c650ea0" providerId="LiveId" clId="{9F7B4F17-3114-4DAC-A8FD-985C5F8302B7}" dt="2020-10-06T03:37:15.461" v="1288" actId="1076"/>
          <ac:spMkLst>
            <pc:docMk/>
            <pc:sldMk cId="447439564" sldId="378"/>
            <ac:spMk id="95" creationId="{C6118010-D6B8-456D-92E7-77C511D0014D}"/>
          </ac:spMkLst>
        </pc:spChg>
        <pc:spChg chg="mod">
          <ac:chgData name="박 천호" userId="1e4cdfce6c650ea0" providerId="LiveId" clId="{9F7B4F17-3114-4DAC-A8FD-985C5F8302B7}" dt="2020-10-06T03:35:53.654" v="1276"/>
          <ac:spMkLst>
            <pc:docMk/>
            <pc:sldMk cId="447439564" sldId="378"/>
            <ac:spMk id="96" creationId="{E4E17417-889A-448B-9711-F06509EB9896}"/>
          </ac:spMkLst>
        </pc:spChg>
        <pc:grpChg chg="add del mod">
          <ac:chgData name="박 천호" userId="1e4cdfce6c650ea0" providerId="LiveId" clId="{9F7B4F17-3114-4DAC-A8FD-985C5F8302B7}" dt="2020-10-06T03:35:42.735" v="1271"/>
          <ac:grpSpMkLst>
            <pc:docMk/>
            <pc:sldMk cId="447439564" sldId="378"/>
            <ac:grpSpMk id="16" creationId="{2A642015-1957-4BC0-BC29-2F3EE24F5DA1}"/>
          </ac:grpSpMkLst>
        </pc:grpChg>
        <pc:grpChg chg="mod">
          <ac:chgData name="박 천호" userId="1e4cdfce6c650ea0" providerId="LiveId" clId="{9F7B4F17-3114-4DAC-A8FD-985C5F8302B7}" dt="2020-10-06T03:35:29.441" v="1262"/>
          <ac:grpSpMkLst>
            <pc:docMk/>
            <pc:sldMk cId="447439564" sldId="378"/>
            <ac:grpSpMk id="23" creationId="{166A664C-591E-4519-A405-E937334DFC9B}"/>
          </ac:grpSpMkLst>
        </pc:grpChg>
        <pc:grpChg chg="add del mod">
          <ac:chgData name="박 천호" userId="1e4cdfce6c650ea0" providerId="LiveId" clId="{9F7B4F17-3114-4DAC-A8FD-985C5F8302B7}" dt="2020-10-06T03:35:51.487" v="1275"/>
          <ac:grpSpMkLst>
            <pc:docMk/>
            <pc:sldMk cId="447439564" sldId="378"/>
            <ac:grpSpMk id="45" creationId="{EB674D4F-B6C9-4B64-8213-6156D95C324F}"/>
          </ac:grpSpMkLst>
        </pc:grpChg>
        <pc:grpChg chg="mod">
          <ac:chgData name="박 천호" userId="1e4cdfce6c650ea0" providerId="LiveId" clId="{9F7B4F17-3114-4DAC-A8FD-985C5F8302B7}" dt="2020-10-06T03:35:47.103" v="1272"/>
          <ac:grpSpMkLst>
            <pc:docMk/>
            <pc:sldMk cId="447439564" sldId="378"/>
            <ac:grpSpMk id="49" creationId="{95FC4388-3768-4037-BE74-70244FD4800C}"/>
          </ac:grpSpMkLst>
        </pc:grpChg>
        <pc:grpChg chg="add del mod">
          <ac:chgData name="박 천호" userId="1e4cdfce6c650ea0" providerId="LiveId" clId="{9F7B4F17-3114-4DAC-A8FD-985C5F8302B7}" dt="2020-10-06T03:39:00.195" v="1297" actId="478"/>
          <ac:grpSpMkLst>
            <pc:docMk/>
            <pc:sldMk cId="447439564" sldId="378"/>
            <ac:grpSpMk id="71" creationId="{48302226-3A6D-4A43-A108-200B99974292}"/>
          </ac:grpSpMkLst>
        </pc:grpChg>
        <pc:grpChg chg="mod">
          <ac:chgData name="박 천호" userId="1e4cdfce6c650ea0" providerId="LiveId" clId="{9F7B4F17-3114-4DAC-A8FD-985C5F8302B7}" dt="2020-10-06T03:35:53.654" v="1276"/>
          <ac:grpSpMkLst>
            <pc:docMk/>
            <pc:sldMk cId="447439564" sldId="378"/>
            <ac:grpSpMk id="75" creationId="{B4CC25B5-F7A2-460E-815A-F40E310417F8}"/>
          </ac:grpSpMkLst>
        </pc:grpChg>
        <pc:picChg chg="add mod">
          <ac:chgData name="박 천호" userId="1e4cdfce6c650ea0" providerId="LiveId" clId="{9F7B4F17-3114-4DAC-A8FD-985C5F8302B7}" dt="2020-10-06T03:39:26.113" v="1306" actId="14100"/>
          <ac:picMkLst>
            <pc:docMk/>
            <pc:sldMk cId="447439564" sldId="378"/>
            <ac:picMk id="7" creationId="{B2F8A357-7259-43E3-8F9E-35FF41A8DA78}"/>
          </ac:picMkLst>
        </pc:picChg>
        <pc:picChg chg="add del">
          <ac:chgData name="박 천호" userId="1e4cdfce6c650ea0" providerId="LiveId" clId="{9F7B4F17-3114-4DAC-A8FD-985C5F8302B7}" dt="2020-10-06T03:39:29.400" v="1308" actId="22"/>
          <ac:picMkLst>
            <pc:docMk/>
            <pc:sldMk cId="447439564" sldId="378"/>
            <ac:picMk id="10" creationId="{AB5E9EB3-8EB5-4B59-8279-5BC2EDC29841}"/>
          </ac:picMkLst>
        </pc:picChg>
        <pc:picChg chg="add del mod">
          <ac:chgData name="박 천호" userId="1e4cdfce6c650ea0" providerId="LiveId" clId="{9F7B4F17-3114-4DAC-A8FD-985C5F8302B7}" dt="2020-10-06T06:13:07.237" v="1978" actId="478"/>
          <ac:picMkLst>
            <pc:docMk/>
            <pc:sldMk cId="447439564" sldId="378"/>
            <ac:picMk id="12" creationId="{FB098117-57FB-4129-96B9-2E6E33B3AB10}"/>
          </ac:picMkLst>
        </pc:picChg>
        <pc:picChg chg="del">
          <ac:chgData name="박 천호" userId="1e4cdfce6c650ea0" providerId="LiveId" clId="{9F7B4F17-3114-4DAC-A8FD-985C5F8302B7}" dt="2020-10-06T03:39:01.746" v="1298" actId="478"/>
          <ac:picMkLst>
            <pc:docMk/>
            <pc:sldMk cId="447439564" sldId="378"/>
            <ac:picMk id="19" creationId="{626188B9-0BEE-4B41-8689-AC8BB299E1B5}"/>
          </ac:picMkLst>
        </pc:picChg>
        <pc:picChg chg="add mod">
          <ac:chgData name="박 천호" userId="1e4cdfce6c650ea0" providerId="LiveId" clId="{9F7B4F17-3114-4DAC-A8FD-985C5F8302B7}" dt="2020-10-06T06:07:42.106" v="1954" actId="14100"/>
          <ac:picMkLst>
            <pc:docMk/>
            <pc:sldMk cId="447439564" sldId="378"/>
            <ac:picMk id="98" creationId="{94F466A5-D5F3-40C2-89CF-68D657730F59}"/>
          </ac:picMkLst>
        </pc:picChg>
        <pc:picChg chg="add mod">
          <ac:chgData name="박 천호" userId="1e4cdfce6c650ea0" providerId="LiveId" clId="{9F7B4F17-3114-4DAC-A8FD-985C5F8302B7}" dt="2020-10-06T06:07:36.497" v="1952" actId="1076"/>
          <ac:picMkLst>
            <pc:docMk/>
            <pc:sldMk cId="447439564" sldId="378"/>
            <ac:picMk id="100" creationId="{586787ED-940F-4412-BD6A-94E125F51B12}"/>
          </ac:picMkLst>
        </pc:picChg>
        <pc:picChg chg="add mod">
          <ac:chgData name="박 천호" userId="1e4cdfce6c650ea0" providerId="LiveId" clId="{9F7B4F17-3114-4DAC-A8FD-985C5F8302B7}" dt="2020-10-06T06:13:13.317" v="1981" actId="1076"/>
          <ac:picMkLst>
            <pc:docMk/>
            <pc:sldMk cId="447439564" sldId="378"/>
            <ac:picMk id="102" creationId="{D01716C5-ABEE-4EC6-A4F9-0F434FE492AF}"/>
          </ac:picMkLst>
        </pc:picChg>
      </pc:sldChg>
      <pc:sldChg chg="addSp delSp modSp mod">
        <pc:chgData name="박 천호" userId="1e4cdfce6c650ea0" providerId="LiveId" clId="{9F7B4F17-3114-4DAC-A8FD-985C5F8302B7}" dt="2020-10-06T06:08:08.336" v="1960" actId="478"/>
        <pc:sldMkLst>
          <pc:docMk/>
          <pc:sldMk cId="1179778041" sldId="379"/>
        </pc:sldMkLst>
        <pc:spChg chg="mod">
          <ac:chgData name="박 천호" userId="1e4cdfce6c650ea0" providerId="LiveId" clId="{9F7B4F17-3114-4DAC-A8FD-985C5F8302B7}" dt="2020-10-06T01:00:45.443" v="163" actId="20577"/>
          <ac:spMkLst>
            <pc:docMk/>
            <pc:sldMk cId="1179778041" sldId="379"/>
            <ac:spMk id="6" creationId="{D9B561D4-BA46-4910-B307-492CA6ED75E9}"/>
          </ac:spMkLst>
        </pc:spChg>
        <pc:spChg chg="add mod">
          <ac:chgData name="박 천호" userId="1e4cdfce6c650ea0" providerId="LiveId" clId="{9F7B4F17-3114-4DAC-A8FD-985C5F8302B7}" dt="2020-10-06T01:51:59.253" v="493" actId="1076"/>
          <ac:spMkLst>
            <pc:docMk/>
            <pc:sldMk cId="1179778041" sldId="379"/>
            <ac:spMk id="12" creationId="{88D67BD1-1C3B-4778-AE2D-48E0821E9A5E}"/>
          </ac:spMkLst>
        </pc:spChg>
        <pc:grpChg chg="add del mod">
          <ac:chgData name="박 천호" userId="1e4cdfce6c650ea0" providerId="LiveId" clId="{9F7B4F17-3114-4DAC-A8FD-985C5F8302B7}" dt="2020-10-06T06:08:05.875" v="1959" actId="478"/>
          <ac:grpSpMkLst>
            <pc:docMk/>
            <pc:sldMk cId="1179778041" sldId="379"/>
            <ac:grpSpMk id="21" creationId="{C840E5A2-3BC3-41DF-8FAC-D28D6A7A81DC}"/>
          </ac:grpSpMkLst>
        </pc:grpChg>
        <pc:picChg chg="del mod topLvl">
          <ac:chgData name="박 천호" userId="1e4cdfce6c650ea0" providerId="LiveId" clId="{9F7B4F17-3114-4DAC-A8FD-985C5F8302B7}" dt="2020-10-06T06:08:05.875" v="1959" actId="478"/>
          <ac:picMkLst>
            <pc:docMk/>
            <pc:sldMk cId="1179778041" sldId="379"/>
            <ac:picMk id="24" creationId="{6B76EC46-3938-440C-90E1-1F1F09B54A85}"/>
          </ac:picMkLst>
        </pc:picChg>
        <pc:picChg chg="del mod topLvl">
          <ac:chgData name="박 천호" userId="1e4cdfce6c650ea0" providerId="LiveId" clId="{9F7B4F17-3114-4DAC-A8FD-985C5F8302B7}" dt="2020-10-06T06:08:08.336" v="1960" actId="478"/>
          <ac:picMkLst>
            <pc:docMk/>
            <pc:sldMk cId="1179778041" sldId="379"/>
            <ac:picMk id="25" creationId="{7524E12C-4930-4AFA-A725-6A329C27E43A}"/>
          </ac:picMkLst>
        </pc:picChg>
      </pc:sldChg>
      <pc:sldChg chg="delSp add del mod setBg">
        <pc:chgData name="박 천호" userId="1e4cdfce6c650ea0" providerId="LiveId" clId="{9F7B4F17-3114-4DAC-A8FD-985C5F8302B7}" dt="2020-10-06T02:05:14.666" v="1225" actId="47"/>
        <pc:sldMkLst>
          <pc:docMk/>
          <pc:sldMk cId="1005685111" sldId="380"/>
        </pc:sldMkLst>
        <pc:spChg chg="del">
          <ac:chgData name="박 천호" userId="1e4cdfce6c650ea0" providerId="LiveId" clId="{9F7B4F17-3114-4DAC-A8FD-985C5F8302B7}" dt="2020-10-06T02:05:10.563" v="1224" actId="478"/>
          <ac:spMkLst>
            <pc:docMk/>
            <pc:sldMk cId="1005685111" sldId="380"/>
            <ac:spMk id="2" creationId="{FCBA5C71-FB4C-4ABB-A57A-19127EFFC813}"/>
          </ac:spMkLst>
        </pc:spChg>
      </pc:sldChg>
      <pc:sldChg chg="add del setBg">
        <pc:chgData name="박 천호" userId="1e4cdfce6c650ea0" providerId="LiveId" clId="{9F7B4F17-3114-4DAC-A8FD-985C5F8302B7}" dt="2020-10-06T02:05:18.301" v="1227"/>
        <pc:sldMkLst>
          <pc:docMk/>
          <pc:sldMk cId="1796644306" sldId="380"/>
        </pc:sldMkLst>
      </pc:sldChg>
      <pc:sldChg chg="delSp modSp add mod">
        <pc:chgData name="박 천호" userId="1e4cdfce6c650ea0" providerId="LiveId" clId="{9F7B4F17-3114-4DAC-A8FD-985C5F8302B7}" dt="2020-10-06T02:05:33.029" v="1239" actId="478"/>
        <pc:sldMkLst>
          <pc:docMk/>
          <pc:sldMk cId="2903886777" sldId="380"/>
        </pc:sldMkLst>
        <pc:spChg chg="del">
          <ac:chgData name="박 천호" userId="1e4cdfce6c650ea0" providerId="LiveId" clId="{9F7B4F17-3114-4DAC-A8FD-985C5F8302B7}" dt="2020-10-06T02:05:33.029" v="1239" actId="478"/>
          <ac:spMkLst>
            <pc:docMk/>
            <pc:sldMk cId="2903886777" sldId="380"/>
            <ac:spMk id="2" creationId="{FCBA5C71-FB4C-4ABB-A57A-19127EFFC813}"/>
          </ac:spMkLst>
        </pc:spChg>
        <pc:spChg chg="mod">
          <ac:chgData name="박 천호" userId="1e4cdfce6c650ea0" providerId="LiveId" clId="{9F7B4F17-3114-4DAC-A8FD-985C5F8302B7}" dt="2020-10-06T02:05:27.730" v="1238" actId="20577"/>
          <ac:spMkLst>
            <pc:docMk/>
            <pc:sldMk cId="2903886777" sldId="380"/>
            <ac:spMk id="214" creationId="{00000000-0000-0000-0000-000000000000}"/>
          </ac:spMkLst>
        </pc:spChg>
      </pc:sldChg>
      <pc:sldChg chg="new del">
        <pc:chgData name="박 천호" userId="1e4cdfce6c650ea0" providerId="LiveId" clId="{9F7B4F17-3114-4DAC-A8FD-985C5F8302B7}" dt="2020-10-06T06:51:10.130" v="2513" actId="680"/>
        <pc:sldMkLst>
          <pc:docMk/>
          <pc:sldMk cId="3033779379" sldId="381"/>
        </pc:sldMkLst>
      </pc:sldChg>
      <pc:sldMasterChg chg="addSp delSp modSp mod modSldLayout">
        <pc:chgData name="박 천호" userId="1e4cdfce6c650ea0" providerId="LiveId" clId="{9F7B4F17-3114-4DAC-A8FD-985C5F8302B7}" dt="2020-10-06T01:48:41.255" v="337" actId="478"/>
        <pc:sldMasterMkLst>
          <pc:docMk/>
          <pc:sldMasterMk cId="332299444" sldId="2147483661"/>
        </pc:sldMasterMkLst>
        <pc:spChg chg="add del mod">
          <ac:chgData name="박 천호" userId="1e4cdfce6c650ea0" providerId="LiveId" clId="{9F7B4F17-3114-4DAC-A8FD-985C5F8302B7}" dt="2020-10-06T01:39:44.215" v="255"/>
          <ac:spMkLst>
            <pc:docMk/>
            <pc:sldMasterMk cId="332299444" sldId="2147483661"/>
            <ac:spMk id="2" creationId="{CBAF8EC2-5AA4-4053-884B-E50F70A9179A}"/>
          </ac:spMkLst>
        </pc:spChg>
        <pc:spChg chg="del mod">
          <ac:chgData name="박 천호" userId="1e4cdfce6c650ea0" providerId="LiveId" clId="{9F7B4F17-3114-4DAC-A8FD-985C5F8302B7}" dt="2020-10-06T01:47:16.251" v="301" actId="478"/>
          <ac:spMkLst>
            <pc:docMk/>
            <pc:sldMasterMk cId="332299444" sldId="2147483661"/>
            <ac:spMk id="3" creationId="{A5857C1E-ACE6-4EEA-AF29-0B7683C6CBE7}"/>
          </ac:spMkLst>
        </pc:spChg>
        <pc:spChg chg="add del mod">
          <ac:chgData name="박 천호" userId="1e4cdfce6c650ea0" providerId="LiveId" clId="{9F7B4F17-3114-4DAC-A8FD-985C5F8302B7}" dt="2020-10-06T01:47:14.113" v="300" actId="478"/>
          <ac:spMkLst>
            <pc:docMk/>
            <pc:sldMasterMk cId="332299444" sldId="2147483661"/>
            <ac:spMk id="4" creationId="{5E544F5E-C6E3-4481-963D-30DB85EE733F}"/>
          </ac:spMkLst>
        </pc:spChg>
        <pc:sldLayoutChg chg="addSp delSp modSp mod">
          <pc:chgData name="박 천호" userId="1e4cdfce6c650ea0" providerId="LiveId" clId="{9F7B4F17-3114-4DAC-A8FD-985C5F8302B7}" dt="2020-10-06T01:47:47.030" v="303" actId="478"/>
          <pc:sldLayoutMkLst>
            <pc:docMk/>
            <pc:sldMasterMk cId="332299444" sldId="2147483661"/>
            <pc:sldLayoutMk cId="433836926" sldId="2147483662"/>
          </pc:sldLayoutMkLst>
          <pc:spChg chg="add del mod">
            <ac:chgData name="박 천호" userId="1e4cdfce6c650ea0" providerId="LiveId" clId="{9F7B4F17-3114-4DAC-A8FD-985C5F8302B7}" dt="2020-10-06T01:47:47.030" v="303" actId="478"/>
            <ac:spMkLst>
              <pc:docMk/>
              <pc:sldMasterMk cId="332299444" sldId="2147483661"/>
              <pc:sldLayoutMk cId="433836926" sldId="2147483662"/>
              <ac:spMk id="4" creationId="{914D4F26-49AF-42BB-833A-4D565D3895CC}"/>
            </ac:spMkLst>
          </pc:spChg>
          <pc:spChg chg="add del mod">
            <ac:chgData name="박 천호" userId="1e4cdfce6c650ea0" providerId="LiveId" clId="{9F7B4F17-3114-4DAC-A8FD-985C5F8302B7}" dt="2020-10-06T01:47:43.812" v="302" actId="478"/>
            <ac:spMkLst>
              <pc:docMk/>
              <pc:sldMasterMk cId="332299444" sldId="2147483661"/>
              <pc:sldLayoutMk cId="433836926" sldId="2147483662"/>
              <ac:spMk id="5" creationId="{97E3B3E3-A1C7-4571-A1E1-D469117C97E8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7:51.237" v="305" actId="478"/>
          <pc:sldLayoutMkLst>
            <pc:docMk/>
            <pc:sldMasterMk cId="332299444" sldId="2147483661"/>
            <pc:sldLayoutMk cId="3261334273" sldId="2147483663"/>
          </pc:sldLayoutMkLst>
          <pc:spChg chg="add del mod">
            <ac:chgData name="박 천호" userId="1e4cdfce6c650ea0" providerId="LiveId" clId="{9F7B4F17-3114-4DAC-A8FD-985C5F8302B7}" dt="2020-10-06T01:47:51.237" v="305" actId="478"/>
            <ac:spMkLst>
              <pc:docMk/>
              <pc:sldMasterMk cId="332299444" sldId="2147483661"/>
              <pc:sldLayoutMk cId="3261334273" sldId="2147483663"/>
              <ac:spMk id="28" creationId="{9EB5F09B-7292-4D0E-A179-507D3125E54F}"/>
            </ac:spMkLst>
          </pc:spChg>
          <pc:spChg chg="add del mod">
            <ac:chgData name="박 천호" userId="1e4cdfce6c650ea0" providerId="LiveId" clId="{9F7B4F17-3114-4DAC-A8FD-985C5F8302B7}" dt="2020-10-06T01:47:50.089" v="304" actId="478"/>
            <ac:spMkLst>
              <pc:docMk/>
              <pc:sldMasterMk cId="332299444" sldId="2147483661"/>
              <pc:sldLayoutMk cId="3261334273" sldId="2147483663"/>
              <ac:spMk id="29" creationId="{B4D762F8-6116-485E-99A2-AD7C0115446D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7:55.152" v="308" actId="478"/>
          <pc:sldLayoutMkLst>
            <pc:docMk/>
            <pc:sldMasterMk cId="332299444" sldId="2147483661"/>
            <pc:sldLayoutMk cId="3011714127" sldId="2147483664"/>
          </pc:sldLayoutMkLst>
          <pc:spChg chg="add del mod">
            <ac:chgData name="박 천호" userId="1e4cdfce6c650ea0" providerId="LiveId" clId="{9F7B4F17-3114-4DAC-A8FD-985C5F8302B7}" dt="2020-10-06T01:47:55.152" v="308" actId="478"/>
            <ac:spMkLst>
              <pc:docMk/>
              <pc:sldMasterMk cId="332299444" sldId="2147483661"/>
              <pc:sldLayoutMk cId="3011714127" sldId="2147483664"/>
              <ac:spMk id="4" creationId="{7D16ED43-BF1D-42B1-8040-ECDF7E5B48FE}"/>
            </ac:spMkLst>
          </pc:spChg>
          <pc:spChg chg="add del mod">
            <ac:chgData name="박 천호" userId="1e4cdfce6c650ea0" providerId="LiveId" clId="{9F7B4F17-3114-4DAC-A8FD-985C5F8302B7}" dt="2020-10-06T01:47:53.801" v="306" actId="478"/>
            <ac:spMkLst>
              <pc:docMk/>
              <pc:sldMasterMk cId="332299444" sldId="2147483661"/>
              <pc:sldLayoutMk cId="3011714127" sldId="2147483664"/>
              <ac:spMk id="5" creationId="{15F9780E-12F6-4718-BE7F-B4E6FF3CF2CD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7:59.067" v="310" actId="478"/>
          <pc:sldLayoutMkLst>
            <pc:docMk/>
            <pc:sldMasterMk cId="332299444" sldId="2147483661"/>
            <pc:sldLayoutMk cId="215061730" sldId="2147483665"/>
          </pc:sldLayoutMkLst>
          <pc:spChg chg="add del mod">
            <ac:chgData name="박 천호" userId="1e4cdfce6c650ea0" providerId="LiveId" clId="{9F7B4F17-3114-4DAC-A8FD-985C5F8302B7}" dt="2020-10-06T01:47:59.067" v="310" actId="478"/>
            <ac:spMkLst>
              <pc:docMk/>
              <pc:sldMasterMk cId="332299444" sldId="2147483661"/>
              <pc:sldLayoutMk cId="215061730" sldId="2147483665"/>
              <ac:spMk id="11" creationId="{12BEA911-20BE-4D6C-9EA1-9F1A609CB1B4}"/>
            </ac:spMkLst>
          </pc:spChg>
          <pc:spChg chg="add del mod">
            <ac:chgData name="박 천호" userId="1e4cdfce6c650ea0" providerId="LiveId" clId="{9F7B4F17-3114-4DAC-A8FD-985C5F8302B7}" dt="2020-10-06T01:47:58.414" v="309" actId="478"/>
            <ac:spMkLst>
              <pc:docMk/>
              <pc:sldMasterMk cId="332299444" sldId="2147483661"/>
              <pc:sldLayoutMk cId="215061730" sldId="2147483665"/>
              <ac:spMk id="12" creationId="{C37A2CFC-9FAB-4397-9486-82126727B82D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02.127" v="312" actId="478"/>
          <pc:sldLayoutMkLst>
            <pc:docMk/>
            <pc:sldMasterMk cId="332299444" sldId="2147483661"/>
            <pc:sldLayoutMk cId="509705224" sldId="2147483666"/>
          </pc:sldLayoutMkLst>
          <pc:spChg chg="add del mod">
            <ac:chgData name="박 천호" userId="1e4cdfce6c650ea0" providerId="LiveId" clId="{9F7B4F17-3114-4DAC-A8FD-985C5F8302B7}" dt="2020-10-06T01:48:02.127" v="312" actId="478"/>
            <ac:spMkLst>
              <pc:docMk/>
              <pc:sldMasterMk cId="332299444" sldId="2147483661"/>
              <pc:sldLayoutMk cId="509705224" sldId="2147483666"/>
              <ac:spMk id="9" creationId="{B0621268-6A25-4C43-A725-8D1DF3CBBFD3}"/>
            </ac:spMkLst>
          </pc:spChg>
          <pc:spChg chg="add del mod">
            <ac:chgData name="박 천호" userId="1e4cdfce6c650ea0" providerId="LiveId" clId="{9F7B4F17-3114-4DAC-A8FD-985C5F8302B7}" dt="2020-10-06T01:48:01.339" v="311" actId="478"/>
            <ac:spMkLst>
              <pc:docMk/>
              <pc:sldMasterMk cId="332299444" sldId="2147483661"/>
              <pc:sldLayoutMk cId="509705224" sldId="2147483666"/>
              <ac:spMk id="10" creationId="{1DD789C7-2008-414E-8603-27CC9A3510E2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04.624" v="315" actId="478"/>
          <pc:sldLayoutMkLst>
            <pc:docMk/>
            <pc:sldMasterMk cId="332299444" sldId="2147483661"/>
            <pc:sldLayoutMk cId="609554942" sldId="2147483667"/>
          </pc:sldLayoutMkLst>
          <pc:spChg chg="add del mod">
            <ac:chgData name="박 천호" userId="1e4cdfce6c650ea0" providerId="LiveId" clId="{9F7B4F17-3114-4DAC-A8FD-985C5F8302B7}" dt="2020-10-06T01:48:04.039" v="314" actId="478"/>
            <ac:spMkLst>
              <pc:docMk/>
              <pc:sldMasterMk cId="332299444" sldId="2147483661"/>
              <pc:sldLayoutMk cId="609554942" sldId="2147483667"/>
              <ac:spMk id="4" creationId="{73706BF5-9993-4197-A483-F59A4D614A6E}"/>
            </ac:spMkLst>
          </pc:spChg>
          <pc:spChg chg="add del mod">
            <ac:chgData name="박 천호" userId="1e4cdfce6c650ea0" providerId="LiveId" clId="{9F7B4F17-3114-4DAC-A8FD-985C5F8302B7}" dt="2020-10-06T01:48:04.624" v="315" actId="478"/>
            <ac:spMkLst>
              <pc:docMk/>
              <pc:sldMasterMk cId="332299444" sldId="2147483661"/>
              <pc:sldLayoutMk cId="609554942" sldId="2147483667"/>
              <ac:spMk id="5" creationId="{E677EAF4-CD4E-4B6D-A645-0EE4FBFEE763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06.694" v="317" actId="478"/>
          <pc:sldLayoutMkLst>
            <pc:docMk/>
            <pc:sldMasterMk cId="332299444" sldId="2147483661"/>
            <pc:sldLayoutMk cId="602427361" sldId="2147483668"/>
          </pc:sldLayoutMkLst>
          <pc:spChg chg="add del mod">
            <ac:chgData name="박 천호" userId="1e4cdfce6c650ea0" providerId="LiveId" clId="{9F7B4F17-3114-4DAC-A8FD-985C5F8302B7}" dt="2020-10-06T01:48:06.222" v="316" actId="478"/>
            <ac:spMkLst>
              <pc:docMk/>
              <pc:sldMasterMk cId="332299444" sldId="2147483661"/>
              <pc:sldLayoutMk cId="602427361" sldId="2147483668"/>
              <ac:spMk id="4" creationId="{3B9F8AC8-0D8C-49DA-A190-F9DEF78B059C}"/>
            </ac:spMkLst>
          </pc:spChg>
          <pc:spChg chg="add del mod">
            <ac:chgData name="박 천호" userId="1e4cdfce6c650ea0" providerId="LiveId" clId="{9F7B4F17-3114-4DAC-A8FD-985C5F8302B7}" dt="2020-10-06T01:48:06.694" v="317" actId="478"/>
            <ac:spMkLst>
              <pc:docMk/>
              <pc:sldMasterMk cId="332299444" sldId="2147483661"/>
              <pc:sldLayoutMk cId="602427361" sldId="2147483668"/>
              <ac:spMk id="5" creationId="{341FB886-8FC8-42E8-882C-42199B8731B7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10.182" v="320" actId="478"/>
          <pc:sldLayoutMkLst>
            <pc:docMk/>
            <pc:sldMasterMk cId="332299444" sldId="2147483661"/>
            <pc:sldLayoutMk cId="543835504" sldId="2147483673"/>
          </pc:sldLayoutMkLst>
          <pc:spChg chg="add del mod">
            <ac:chgData name="박 천호" userId="1e4cdfce6c650ea0" providerId="LiveId" clId="{9F7B4F17-3114-4DAC-A8FD-985C5F8302B7}" dt="2020-10-06T01:48:08.292" v="318" actId="478"/>
            <ac:spMkLst>
              <pc:docMk/>
              <pc:sldMasterMk cId="332299444" sldId="2147483661"/>
              <pc:sldLayoutMk cId="543835504" sldId="2147483673"/>
              <ac:spMk id="15" creationId="{97A42B76-B0DF-45BE-9B0C-8E410236E602}"/>
            </ac:spMkLst>
          </pc:spChg>
          <pc:spChg chg="add del mod">
            <ac:chgData name="박 천호" userId="1e4cdfce6c650ea0" providerId="LiveId" clId="{9F7B4F17-3114-4DAC-A8FD-985C5F8302B7}" dt="2020-10-06T01:48:10.182" v="320" actId="478"/>
            <ac:spMkLst>
              <pc:docMk/>
              <pc:sldMasterMk cId="332299444" sldId="2147483661"/>
              <pc:sldLayoutMk cId="543835504" sldId="2147483673"/>
              <ac:spMk id="16" creationId="{CC1149F0-6D1E-4CBF-976E-FD0C628E1A4A}"/>
            </ac:spMkLst>
          </pc:spChg>
          <pc:spChg chg="add del mod">
            <ac:chgData name="박 천호" userId="1e4cdfce6c650ea0" providerId="LiveId" clId="{9F7B4F17-3114-4DAC-A8FD-985C5F8302B7}" dt="2020-10-06T01:46:57.734" v="299"/>
            <ac:spMkLst>
              <pc:docMk/>
              <pc:sldMasterMk cId="332299444" sldId="2147483661"/>
              <pc:sldLayoutMk cId="543835504" sldId="2147483673"/>
              <ac:spMk id="17" creationId="{92241148-D701-41BE-8245-8C3DA3F010CC}"/>
            </ac:spMkLst>
          </pc:spChg>
          <pc:spChg chg="add del mod">
            <ac:chgData name="박 천호" userId="1e4cdfce6c650ea0" providerId="LiveId" clId="{9F7B4F17-3114-4DAC-A8FD-985C5F8302B7}" dt="2020-10-06T01:46:57.734" v="299"/>
            <ac:spMkLst>
              <pc:docMk/>
              <pc:sldMasterMk cId="332299444" sldId="2147483661"/>
              <pc:sldLayoutMk cId="543835504" sldId="2147483673"/>
              <ac:spMk id="18" creationId="{5F973917-3B8D-46A9-B9D4-DF857E42E57C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14.975" v="322" actId="478"/>
          <pc:sldLayoutMkLst>
            <pc:docMk/>
            <pc:sldMasterMk cId="332299444" sldId="2147483661"/>
            <pc:sldLayoutMk cId="256915940" sldId="2147483675"/>
          </pc:sldLayoutMkLst>
          <pc:spChg chg="add del mod">
            <ac:chgData name="박 천호" userId="1e4cdfce6c650ea0" providerId="LiveId" clId="{9F7B4F17-3114-4DAC-A8FD-985C5F8302B7}" dt="2020-10-06T01:48:13.692" v="321" actId="478"/>
            <ac:spMkLst>
              <pc:docMk/>
              <pc:sldMasterMk cId="332299444" sldId="2147483661"/>
              <pc:sldLayoutMk cId="256915940" sldId="2147483675"/>
              <ac:spMk id="7" creationId="{EE41117D-5024-4607-B772-7F6E2C5A7368}"/>
            </ac:spMkLst>
          </pc:spChg>
          <pc:spChg chg="add del mod">
            <ac:chgData name="박 천호" userId="1e4cdfce6c650ea0" providerId="LiveId" clId="{9F7B4F17-3114-4DAC-A8FD-985C5F8302B7}" dt="2020-10-06T01:48:14.975" v="322" actId="478"/>
            <ac:spMkLst>
              <pc:docMk/>
              <pc:sldMasterMk cId="332299444" sldId="2147483661"/>
              <pc:sldLayoutMk cId="256915940" sldId="2147483675"/>
              <ac:spMk id="8" creationId="{503B329B-4876-4107-9DDF-041E499EE6ED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18.462" v="324" actId="478"/>
          <pc:sldLayoutMkLst>
            <pc:docMk/>
            <pc:sldMasterMk cId="332299444" sldId="2147483661"/>
            <pc:sldLayoutMk cId="1960513987" sldId="2147483676"/>
          </pc:sldLayoutMkLst>
          <pc:spChg chg="add del mod">
            <ac:chgData name="박 천호" userId="1e4cdfce6c650ea0" providerId="LiveId" clId="{9F7B4F17-3114-4DAC-A8FD-985C5F8302B7}" dt="2020-10-06T01:48:17.404" v="323" actId="478"/>
            <ac:spMkLst>
              <pc:docMk/>
              <pc:sldMasterMk cId="332299444" sldId="2147483661"/>
              <pc:sldLayoutMk cId="1960513987" sldId="2147483676"/>
              <ac:spMk id="4" creationId="{D658CB9B-6781-4285-A745-A50BD5DD8207}"/>
            </ac:spMkLst>
          </pc:spChg>
          <pc:spChg chg="add del mod">
            <ac:chgData name="박 천호" userId="1e4cdfce6c650ea0" providerId="LiveId" clId="{9F7B4F17-3114-4DAC-A8FD-985C5F8302B7}" dt="2020-10-06T01:48:18.462" v="324" actId="478"/>
            <ac:spMkLst>
              <pc:docMk/>
              <pc:sldMasterMk cId="332299444" sldId="2147483661"/>
              <pc:sldLayoutMk cId="1960513987" sldId="2147483676"/>
              <ac:spMk id="5" creationId="{947FEF93-5C1A-48D7-9C2C-18CCE034D949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20.982" v="326" actId="478"/>
          <pc:sldLayoutMkLst>
            <pc:docMk/>
            <pc:sldMasterMk cId="332299444" sldId="2147483661"/>
            <pc:sldLayoutMk cId="1254759817" sldId="2147483677"/>
          </pc:sldLayoutMkLst>
          <pc:spChg chg="add del mod">
            <ac:chgData name="박 천호" userId="1e4cdfce6c650ea0" providerId="LiveId" clId="{9F7B4F17-3114-4DAC-A8FD-985C5F8302B7}" dt="2020-10-06T01:48:20.982" v="326" actId="478"/>
            <ac:spMkLst>
              <pc:docMk/>
              <pc:sldMasterMk cId="332299444" sldId="2147483661"/>
              <pc:sldLayoutMk cId="1254759817" sldId="2147483677"/>
              <ac:spMk id="9" creationId="{C632F72A-F28A-43F5-90FD-78342B5A77C0}"/>
            </ac:spMkLst>
          </pc:spChg>
          <pc:spChg chg="add del mod">
            <ac:chgData name="박 천호" userId="1e4cdfce6c650ea0" providerId="LiveId" clId="{9F7B4F17-3114-4DAC-A8FD-985C5F8302B7}" dt="2020-10-06T01:48:20.464" v="325" actId="478"/>
            <ac:spMkLst>
              <pc:docMk/>
              <pc:sldMasterMk cId="332299444" sldId="2147483661"/>
              <pc:sldLayoutMk cId="1254759817" sldId="2147483677"/>
              <ac:spMk id="10" creationId="{BEC226A1-602E-4229-8B94-492B65917849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25.865" v="329" actId="478"/>
          <pc:sldLayoutMkLst>
            <pc:docMk/>
            <pc:sldMasterMk cId="332299444" sldId="2147483661"/>
            <pc:sldLayoutMk cId="2688547198" sldId="2147483678"/>
          </pc:sldLayoutMkLst>
          <pc:spChg chg="add del mod">
            <ac:chgData name="박 천호" userId="1e4cdfce6c650ea0" providerId="LiveId" clId="{9F7B4F17-3114-4DAC-A8FD-985C5F8302B7}" dt="2020-10-06T01:48:25.865" v="329" actId="478"/>
            <ac:spMkLst>
              <pc:docMk/>
              <pc:sldMasterMk cId="332299444" sldId="2147483661"/>
              <pc:sldLayoutMk cId="2688547198" sldId="2147483678"/>
              <ac:spMk id="7" creationId="{0CF55F7F-2C58-4A53-9AF1-2150A7EAB870}"/>
            </ac:spMkLst>
          </pc:spChg>
          <pc:spChg chg="add del mod">
            <ac:chgData name="박 천호" userId="1e4cdfce6c650ea0" providerId="LiveId" clId="{9F7B4F17-3114-4DAC-A8FD-985C5F8302B7}" dt="2020-10-06T01:48:25.189" v="328" actId="478"/>
            <ac:spMkLst>
              <pc:docMk/>
              <pc:sldMasterMk cId="332299444" sldId="2147483661"/>
              <pc:sldLayoutMk cId="2688547198" sldId="2147483678"/>
              <ac:spMk id="8" creationId="{ECFE4A77-EE05-4900-99F0-C5299C1920D7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29.284" v="331" actId="478"/>
          <pc:sldLayoutMkLst>
            <pc:docMk/>
            <pc:sldMasterMk cId="332299444" sldId="2147483661"/>
            <pc:sldLayoutMk cId="2092724401" sldId="2147483679"/>
          </pc:sldLayoutMkLst>
          <pc:spChg chg="add del mod">
            <ac:chgData name="박 천호" userId="1e4cdfce6c650ea0" providerId="LiveId" clId="{9F7B4F17-3114-4DAC-A8FD-985C5F8302B7}" dt="2020-10-06T01:48:27.710" v="330" actId="478"/>
            <ac:spMkLst>
              <pc:docMk/>
              <pc:sldMasterMk cId="332299444" sldId="2147483661"/>
              <pc:sldLayoutMk cId="2092724401" sldId="2147483679"/>
              <ac:spMk id="4" creationId="{8C43B8AF-CFEE-436E-B790-A31206AB2245}"/>
            </ac:spMkLst>
          </pc:spChg>
          <pc:spChg chg="add del mod">
            <ac:chgData name="박 천호" userId="1e4cdfce6c650ea0" providerId="LiveId" clId="{9F7B4F17-3114-4DAC-A8FD-985C5F8302B7}" dt="2020-10-06T01:48:29.284" v="331" actId="478"/>
            <ac:spMkLst>
              <pc:docMk/>
              <pc:sldMasterMk cId="332299444" sldId="2147483661"/>
              <pc:sldLayoutMk cId="2092724401" sldId="2147483679"/>
              <ac:spMk id="5" creationId="{791E1249-1851-4B52-AA1E-71D5BEBC4F08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33.222" v="333" actId="478"/>
          <pc:sldLayoutMkLst>
            <pc:docMk/>
            <pc:sldMasterMk cId="332299444" sldId="2147483661"/>
            <pc:sldLayoutMk cId="3662565279" sldId="2147483680"/>
          </pc:sldLayoutMkLst>
          <pc:spChg chg="add del mod">
            <ac:chgData name="박 천호" userId="1e4cdfce6c650ea0" providerId="LiveId" clId="{9F7B4F17-3114-4DAC-A8FD-985C5F8302B7}" dt="2020-10-06T01:48:31.332" v="332" actId="478"/>
            <ac:spMkLst>
              <pc:docMk/>
              <pc:sldMasterMk cId="332299444" sldId="2147483661"/>
              <pc:sldLayoutMk cId="3662565279" sldId="2147483680"/>
              <ac:spMk id="4" creationId="{03B6FA58-DD44-436C-959A-5DE9230F4DBC}"/>
            </ac:spMkLst>
          </pc:spChg>
          <pc:spChg chg="add del mod">
            <ac:chgData name="박 천호" userId="1e4cdfce6c650ea0" providerId="LiveId" clId="{9F7B4F17-3114-4DAC-A8FD-985C5F8302B7}" dt="2020-10-06T01:48:33.222" v="333" actId="478"/>
            <ac:spMkLst>
              <pc:docMk/>
              <pc:sldMasterMk cId="332299444" sldId="2147483661"/>
              <pc:sldLayoutMk cId="3662565279" sldId="2147483680"/>
              <ac:spMk id="5" creationId="{88876B74-F76E-459A-BD80-65BB7D77D60F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37.497" v="335" actId="478"/>
          <pc:sldLayoutMkLst>
            <pc:docMk/>
            <pc:sldMasterMk cId="332299444" sldId="2147483661"/>
            <pc:sldLayoutMk cId="3806415785" sldId="2147483681"/>
          </pc:sldLayoutMkLst>
          <pc:spChg chg="add del mod">
            <ac:chgData name="박 천호" userId="1e4cdfce6c650ea0" providerId="LiveId" clId="{9F7B4F17-3114-4DAC-A8FD-985C5F8302B7}" dt="2020-10-06T01:48:36.034" v="334" actId="478"/>
            <ac:spMkLst>
              <pc:docMk/>
              <pc:sldMasterMk cId="332299444" sldId="2147483661"/>
              <pc:sldLayoutMk cId="3806415785" sldId="2147483681"/>
              <ac:spMk id="5" creationId="{9065601D-2D0A-43D2-9D34-B39FE3E8139D}"/>
            </ac:spMkLst>
          </pc:spChg>
          <pc:spChg chg="add del mod">
            <ac:chgData name="박 천호" userId="1e4cdfce6c650ea0" providerId="LiveId" clId="{9F7B4F17-3114-4DAC-A8FD-985C5F8302B7}" dt="2020-10-06T01:48:37.497" v="335" actId="478"/>
            <ac:spMkLst>
              <pc:docMk/>
              <pc:sldMasterMk cId="332299444" sldId="2147483661"/>
              <pc:sldLayoutMk cId="3806415785" sldId="2147483681"/>
              <ac:spMk id="6" creationId="{7611C1C5-2E66-41D6-8A77-2744950B9FA7}"/>
            </ac:spMkLst>
          </pc:spChg>
        </pc:sldLayoutChg>
        <pc:sldLayoutChg chg="addSp delSp modSp mod">
          <pc:chgData name="박 천호" userId="1e4cdfce6c650ea0" providerId="LiveId" clId="{9F7B4F17-3114-4DAC-A8FD-985C5F8302B7}" dt="2020-10-06T01:48:41.255" v="337" actId="478"/>
          <pc:sldLayoutMkLst>
            <pc:docMk/>
            <pc:sldMasterMk cId="332299444" sldId="2147483661"/>
            <pc:sldLayoutMk cId="2939758157" sldId="2147483705"/>
          </pc:sldLayoutMkLst>
          <pc:spChg chg="add del mod">
            <ac:chgData name="박 천호" userId="1e4cdfce6c650ea0" providerId="LiveId" clId="{9F7B4F17-3114-4DAC-A8FD-985C5F8302B7}" dt="2020-10-06T01:48:39.836" v="336" actId="478"/>
            <ac:spMkLst>
              <pc:docMk/>
              <pc:sldMasterMk cId="332299444" sldId="2147483661"/>
              <pc:sldLayoutMk cId="2939758157" sldId="2147483705"/>
              <ac:spMk id="3" creationId="{BD85C6B2-385B-41A5-A94A-EB1642BDE320}"/>
            </ac:spMkLst>
          </pc:spChg>
          <pc:spChg chg="add del mod">
            <ac:chgData name="박 천호" userId="1e4cdfce6c650ea0" providerId="LiveId" clId="{9F7B4F17-3114-4DAC-A8FD-985C5F8302B7}" dt="2020-10-06T01:48:41.255" v="337" actId="478"/>
            <ac:spMkLst>
              <pc:docMk/>
              <pc:sldMasterMk cId="332299444" sldId="2147483661"/>
              <pc:sldLayoutMk cId="2939758157" sldId="2147483705"/>
              <ac:spMk id="4" creationId="{F57013CB-2079-4741-BA12-5C7EE86D3E14}"/>
            </ac:spMkLst>
          </pc:spChg>
        </pc:sldLayoutChg>
      </pc:sldMasterChg>
      <pc:sldMasterChg chg="modSldLayout">
        <pc:chgData name="박 천호" userId="1e4cdfce6c650ea0" providerId="LiveId" clId="{9F7B4F17-3114-4DAC-A8FD-985C5F8302B7}" dt="2020-10-06T02:09:45.648" v="1259" actId="20577"/>
        <pc:sldMasterMkLst>
          <pc:docMk/>
          <pc:sldMasterMk cId="1164934141" sldId="2147483682"/>
        </pc:sldMasterMkLst>
        <pc:sldLayoutChg chg="addSp delSp modSp mod">
          <pc:chgData name="박 천호" userId="1e4cdfce6c650ea0" providerId="LiveId" clId="{9F7B4F17-3114-4DAC-A8FD-985C5F8302B7}" dt="2020-10-06T02:09:45.648" v="1259" actId="20577"/>
          <pc:sldLayoutMkLst>
            <pc:docMk/>
            <pc:sldMasterMk cId="1164934141" sldId="2147483682"/>
            <pc:sldLayoutMk cId="3195052735" sldId="2147483704"/>
          </pc:sldLayoutMkLst>
          <pc:spChg chg="mod">
            <ac:chgData name="박 천호" userId="1e4cdfce6c650ea0" providerId="LiveId" clId="{9F7B4F17-3114-4DAC-A8FD-985C5F8302B7}" dt="2020-10-06T02:09:45.648" v="1259" actId="20577"/>
            <ac:spMkLst>
              <pc:docMk/>
              <pc:sldMasterMk cId="1164934141" sldId="2147483682"/>
              <pc:sldLayoutMk cId="3195052735" sldId="2147483704"/>
              <ac:spMk id="6" creationId="{AAB9413B-CDC0-40A0-8F91-B1AA06002BFA}"/>
            </ac:spMkLst>
          </pc:spChg>
          <pc:spChg chg="add del">
            <ac:chgData name="박 천호" userId="1e4cdfce6c650ea0" providerId="LiveId" clId="{9F7B4F17-3114-4DAC-A8FD-985C5F8302B7}" dt="2020-10-06T02:09:20.897" v="1253" actId="478"/>
            <ac:spMkLst>
              <pc:docMk/>
              <pc:sldMasterMk cId="1164934141" sldId="2147483682"/>
              <pc:sldLayoutMk cId="3195052735" sldId="2147483704"/>
              <ac:spMk id="8" creationId="{B8F5B509-510D-40FB-818A-7BDCB859F045}"/>
            </ac:spMkLst>
          </pc:spChg>
        </pc:sldLayoutChg>
      </pc:sldMasterChg>
      <pc:sldMasterChg chg="new del mod addSldLayout delSldLayout">
        <pc:chgData name="박 천호" userId="1e4cdfce6c650ea0" providerId="LiveId" clId="{9F7B4F17-3114-4DAC-A8FD-985C5F8302B7}" dt="2020-10-06T02:08:43.628" v="1248" actId="6938"/>
        <pc:sldMasterMkLst>
          <pc:docMk/>
          <pc:sldMasterMk cId="1961839988" sldId="2147483706"/>
        </pc:sldMasterMkLst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3219382625" sldId="2147483707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2955520336" sldId="2147483708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3987797494" sldId="2147483709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2195680444" sldId="2147483710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1958157960" sldId="2147483711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3972070810" sldId="2147483712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3999254897" sldId="2147483713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3861480131" sldId="2147483714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1433253384" sldId="2147483715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2719388652" sldId="2147483716"/>
          </pc:sldLayoutMkLst>
        </pc:sldLayoutChg>
        <pc:sldLayoutChg chg="new del replId">
          <pc:chgData name="박 천호" userId="1e4cdfce6c650ea0" providerId="LiveId" clId="{9F7B4F17-3114-4DAC-A8FD-985C5F8302B7}" dt="2020-10-06T02:08:43.628" v="1248" actId="6938"/>
          <pc:sldLayoutMkLst>
            <pc:docMk/>
            <pc:sldMasterMk cId="1961839988" sldId="2147483706"/>
            <pc:sldLayoutMk cId="1118667720" sldId="214748371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E7024-EB5B-4CD6-8EF6-A854BDAFF4B2}" type="datetimeFigureOut">
              <a:rPr lang="ko-KR" altLang="en-US" smtClean="0"/>
              <a:t>10-05-Mon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43408-1AFE-4569-A150-E91CECC14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88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안보여줘도</a:t>
            </a:r>
            <a:r>
              <a:rPr lang="ko-KR" altLang="en-US" dirty="0"/>
              <a:t> 준비되어야 할 페이지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디비</a:t>
            </a:r>
            <a:r>
              <a:rPr lang="ko-KR" altLang="en-US" dirty="0"/>
              <a:t> 구성도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43408-1AFE-4569-A150-E91CECC14D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16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43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35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046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</a:t>
            </a:r>
            <a:r>
              <a:rPr lang="ko-KR" altLang="en-US" dirty="0"/>
              <a:t>개의 테이블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r>
              <a:rPr lang="ko-KR" altLang="en-US" dirty="0"/>
              <a:t>가지 분류로 </a:t>
            </a:r>
            <a:r>
              <a:rPr lang="en-US" altLang="ko-KR" dirty="0" err="1"/>
              <a:t>db</a:t>
            </a:r>
            <a:r>
              <a:rPr lang="ko-KR" altLang="en-US" dirty="0"/>
              <a:t>를 구성했습니다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432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258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보완사항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손님들의 접근성</a:t>
            </a:r>
            <a:r>
              <a:rPr lang="en-US" altLang="ko-KR" dirty="0"/>
              <a:t>, </a:t>
            </a:r>
            <a:r>
              <a:rPr lang="ko-KR" altLang="en-US" dirty="0"/>
              <a:t>서비스의 확장성을 높이기 위해서는 </a:t>
            </a:r>
            <a:r>
              <a:rPr lang="ko-KR" altLang="en-US" dirty="0" err="1"/>
              <a:t>원큐라는</a:t>
            </a:r>
            <a:r>
              <a:rPr lang="ko-KR" altLang="en-US" dirty="0"/>
              <a:t> 플랫폼에 어플리케이션 형태로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제공 되도록 </a:t>
            </a:r>
            <a:r>
              <a:rPr lang="ko-KR" altLang="en-US" dirty="0" err="1"/>
              <a:t>반드는</a:t>
            </a:r>
            <a:r>
              <a:rPr lang="ko-KR" altLang="en-US" dirty="0"/>
              <a:t> 것이 첫번째 </a:t>
            </a:r>
            <a:r>
              <a:rPr lang="ko-KR" altLang="en-US" dirty="0" err="1"/>
              <a:t>보완사항입니다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 </a:t>
            </a:r>
            <a:r>
              <a:rPr lang="ko-KR" altLang="en-US" dirty="0"/>
              <a:t>하나금융그룹은 손님중심의 데이터 기반 정보 회사입니다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양질의 </a:t>
            </a:r>
            <a:r>
              <a:rPr lang="en-US" altLang="ko-KR" dirty="0"/>
              <a:t>API</a:t>
            </a:r>
            <a:r>
              <a:rPr lang="ko-KR" altLang="en-US" dirty="0"/>
              <a:t>마켓이 있는데 이 부분을 이용해보지 못해서 아쉬웠습니다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느낀점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자바부터 스프링까지 처음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기획부터 개발까지 모든 부분을 해본 중요한 경험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언어에서 </a:t>
            </a:r>
            <a:r>
              <a:rPr lang="ko-KR" altLang="en-US" dirty="0" err="1"/>
              <a:t>부터</a:t>
            </a:r>
            <a:r>
              <a:rPr lang="ko-KR" altLang="en-US" dirty="0"/>
              <a:t> 배워서 프로젝트를 수행해본 경험을 바탕으로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항상 배우는 자세로 입사하여 회사에 도움이 되고 싶다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사내 </a:t>
            </a:r>
            <a:r>
              <a:rPr lang="en-US" altLang="ko-KR" dirty="0"/>
              <a:t>cop</a:t>
            </a:r>
            <a:r>
              <a:rPr lang="ko-KR" altLang="en-US" dirty="0"/>
              <a:t>가 잘되어 있다고 </a:t>
            </a:r>
            <a:r>
              <a:rPr lang="ko-KR" altLang="en-US" dirty="0" err="1"/>
              <a:t>티아이</a:t>
            </a:r>
            <a:r>
              <a:rPr lang="ko-KR" altLang="en-US" dirty="0"/>
              <a:t> </a:t>
            </a:r>
            <a:r>
              <a:rPr lang="en-US" altLang="ko-KR" dirty="0"/>
              <a:t>tv</a:t>
            </a:r>
            <a:r>
              <a:rPr lang="ko-KR" altLang="en-US" dirty="0"/>
              <a:t>에서 봤는데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꼭 </a:t>
            </a:r>
            <a:r>
              <a:rPr lang="en-US" altLang="ko-KR" dirty="0"/>
              <a:t>cop</a:t>
            </a:r>
            <a:r>
              <a:rPr lang="ko-KR" altLang="en-US" dirty="0"/>
              <a:t>들어가서 선배님들과 친해지고 많이 배우고 싶다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함께 이룬 </a:t>
            </a:r>
            <a:r>
              <a:rPr lang="en-US" altLang="ko-KR" dirty="0"/>
              <a:t>30</a:t>
            </a:r>
            <a:r>
              <a:rPr lang="ko-KR" altLang="en-US" dirty="0"/>
              <a:t>년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새롭게 여는 </a:t>
            </a:r>
            <a:r>
              <a:rPr lang="en-US" altLang="ko-KR" dirty="0"/>
              <a:t>20202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가치를 높이는 </a:t>
            </a:r>
            <a:r>
              <a:rPr lang="en-US" altLang="ko-KR" dirty="0"/>
              <a:t>1000</a:t>
            </a:r>
            <a:r>
              <a:rPr lang="ko-KR" altLang="en-US" dirty="0"/>
              <a:t>명의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일원이 되어 티아이인으로 함께 이룰 </a:t>
            </a:r>
            <a:r>
              <a:rPr lang="en-US" altLang="ko-KR" dirty="0"/>
              <a:t>30</a:t>
            </a:r>
            <a:r>
              <a:rPr lang="ko-KR" altLang="en-US" dirty="0"/>
              <a:t>년을 준비하고 싶다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7178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fe61bc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fe61bc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"</a:t>
            </a:r>
            <a:r>
              <a:rPr lang="ko-KR" altLang="en-US" dirty="0"/>
              <a:t>지금까지 개선된 번호표 발급 서비스에 대해서 발표한 </a:t>
            </a:r>
            <a:r>
              <a:rPr lang="ko-KR" altLang="en-US" dirty="0" err="1"/>
              <a:t>하나금융티아이</a:t>
            </a:r>
            <a:r>
              <a:rPr lang="ko-KR" altLang="en-US" dirty="0"/>
              <a:t> 채용연계형 교육생 </a:t>
            </a:r>
            <a:r>
              <a:rPr lang="ko-KR" altLang="en-US" dirty="0" err="1"/>
              <a:t>박천호입니다</a:t>
            </a:r>
            <a:r>
              <a:rPr lang="en-US" altLang="ko-KR" dirty="0"/>
              <a:t>. </a:t>
            </a:r>
            <a:r>
              <a:rPr lang="ko-KR" altLang="en-US" dirty="0"/>
              <a:t>질문이나 </a:t>
            </a:r>
            <a:r>
              <a:rPr lang="ko-KR" altLang="en-US" dirty="0" err="1"/>
              <a:t>코맨트</a:t>
            </a:r>
            <a:r>
              <a:rPr lang="ko-KR" altLang="en-US" dirty="0"/>
              <a:t> 부탁드립니다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이미 있는 서비스인 번호표 서비스를 만들었는가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주제를 </a:t>
            </a:r>
            <a:r>
              <a:rPr lang="ko-KR" altLang="en-US" dirty="0" err="1"/>
              <a:t>받았을때</a:t>
            </a:r>
            <a:r>
              <a:rPr lang="ko-KR" altLang="en-US" dirty="0"/>
              <a:t> 손님들의 불편 사항을 해소하는 프로젝트를 하고자 설문 조사를 했었다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그러던중</a:t>
            </a:r>
            <a:r>
              <a:rPr lang="ko-KR" altLang="en-US" dirty="0"/>
              <a:t> 불편사항을 해소하는 방법이 디지털 번호표라고 파악했다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저는 이과정을 통해 자바부터 스프링에 이르기까지 </a:t>
            </a:r>
            <a:r>
              <a:rPr lang="ko-KR" altLang="en-US" dirty="0" err="1"/>
              <a:t>모든것이</a:t>
            </a:r>
            <a:r>
              <a:rPr lang="ko-KR" altLang="en-US" dirty="0"/>
              <a:t> 낯설었다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기존에 구축된 서비스를 </a:t>
            </a:r>
            <a:r>
              <a:rPr lang="ko-KR" altLang="en-US" dirty="0" err="1"/>
              <a:t>벤티마킹하고</a:t>
            </a:r>
            <a:r>
              <a:rPr lang="ko-KR" altLang="en-US" dirty="0"/>
              <a:t> 거기에 제 아이디어를 더해서 개선하는 것으로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불리함을 극복하고자 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 우리 </a:t>
            </a:r>
            <a:r>
              <a:rPr lang="ko-KR" altLang="en-US" dirty="0" err="1"/>
              <a:t>하나원큐에서</a:t>
            </a:r>
            <a:r>
              <a:rPr lang="ko-KR" altLang="en-US" dirty="0"/>
              <a:t> 제공하는 번호표에는 </a:t>
            </a:r>
            <a:r>
              <a:rPr lang="ko-KR" altLang="en-US" dirty="0" err="1"/>
              <a:t>비대면</a:t>
            </a:r>
            <a:r>
              <a:rPr lang="ko-KR" altLang="en-US" dirty="0"/>
              <a:t> 업무 가능여부</a:t>
            </a:r>
            <a:r>
              <a:rPr lang="en-US" altLang="ko-KR" dirty="0"/>
              <a:t>, </a:t>
            </a:r>
            <a:r>
              <a:rPr lang="ko-KR" altLang="en-US" dirty="0"/>
              <a:t>서비스 제공 </a:t>
            </a:r>
            <a:r>
              <a:rPr lang="ko-KR" altLang="en-US" dirty="0" err="1"/>
              <a:t>지점수</a:t>
            </a:r>
            <a:r>
              <a:rPr lang="en-US" altLang="ko-KR" dirty="0"/>
              <a:t>, </a:t>
            </a:r>
            <a:r>
              <a:rPr lang="ko-KR" altLang="en-US" dirty="0"/>
              <a:t>접근성의 </a:t>
            </a:r>
            <a:r>
              <a:rPr lang="ko-KR" altLang="en-US" dirty="0" err="1"/>
              <a:t>어려움등을</a:t>
            </a:r>
            <a:r>
              <a:rPr lang="ko-KR" altLang="en-US" dirty="0"/>
              <a:t> 파악했고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개선해 보고자 번호표 서비스를 기획 제작 해 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대기 시간 산출은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 기획은 업무별 평균 시간을 바로바로 번호표에 출력 하고자 하였다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이럴 경우 다수의 </a:t>
            </a:r>
            <a:r>
              <a:rPr lang="ko-KR" altLang="en-US" dirty="0" err="1"/>
              <a:t>아웃라이어</a:t>
            </a:r>
            <a:r>
              <a:rPr lang="ko-KR" altLang="en-US" dirty="0"/>
              <a:t> 극단적인 시간들이 입력 되는 경우 손님들께 혼란을 </a:t>
            </a:r>
            <a:r>
              <a:rPr lang="ko-KR" altLang="en-US" dirty="0" err="1"/>
              <a:t>줄수</a:t>
            </a:r>
            <a:r>
              <a:rPr lang="ko-KR" altLang="en-US" dirty="0"/>
              <a:t> 있다고 생각했습니다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수정한 방향으로는 업무별 평균시간을 산출하고 유의미한 시간을 대기인원에 곱하여 제공해드리고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latinLnBrk="0"/>
            <a:r>
              <a:rPr lang="ko-KR" altLang="en-US" sz="12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서비스 기능 </a:t>
            </a:r>
            <a:r>
              <a:rPr lang="en-US" altLang="ko-KR" sz="12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&amp; </a:t>
            </a:r>
            <a:r>
              <a:rPr lang="ko-KR" altLang="en-US" sz="12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기술</a:t>
            </a:r>
            <a:endParaRPr lang="en-US" altLang="ko-KR" sz="1200" kern="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0" indent="0" latinLnBrk="0"/>
            <a:r>
              <a:rPr lang="ko-KR" altLang="en-US" sz="12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서비스 기술 </a:t>
            </a:r>
            <a:r>
              <a:rPr lang="en-US" altLang="ko-KR" sz="12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– </a:t>
            </a:r>
            <a:r>
              <a:rPr lang="ko-KR" altLang="en-US" sz="12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스프링 </a:t>
            </a:r>
            <a:r>
              <a:rPr lang="en-US" altLang="ko-KR" sz="1200" kern="0" dirty="0" err="1">
                <a:latin typeface="하나 M" panose="02020603020101020101" pitchFamily="18" charset="-127"/>
                <a:ea typeface="하나 M" panose="02020603020101020101" pitchFamily="18" charset="-127"/>
              </a:rPr>
              <a:t>mvc</a:t>
            </a:r>
            <a:r>
              <a:rPr lang="en-US" altLang="ko-KR" sz="12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ko-KR" altLang="en-US" sz="12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모듈</a:t>
            </a:r>
            <a:r>
              <a:rPr lang="en-US" altLang="ko-KR" sz="12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,,, </a:t>
            </a:r>
            <a:r>
              <a:rPr lang="ko-KR" altLang="en-US" sz="1200" kern="0" dirty="0" err="1">
                <a:latin typeface="하나 M" panose="02020603020101020101" pitchFamily="18" charset="-127"/>
                <a:ea typeface="하나 M" panose="02020603020101020101" pitchFamily="18" charset="-127"/>
              </a:rPr>
              <a:t>디비까지</a:t>
            </a:r>
            <a:endParaRPr lang="en-US" altLang="ko-KR" sz="1200" kern="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0" indent="0" latinLnBrk="0"/>
            <a:endParaRPr lang="en-US" altLang="ko-KR" sz="1200" kern="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0" indent="0" latinLnBrk="0"/>
            <a:endParaRPr lang="ko-KR" altLang="en-US" sz="1200" kern="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fe61bc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fe61bc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"</a:t>
            </a:r>
            <a:r>
              <a:rPr lang="ko-KR" altLang="en-US" dirty="0"/>
              <a:t>지금까지 개선된 번호표 발급 서비스에 대해서 발표한 </a:t>
            </a:r>
            <a:r>
              <a:rPr lang="ko-KR" altLang="en-US" dirty="0" err="1"/>
              <a:t>하나금융티아이</a:t>
            </a:r>
            <a:r>
              <a:rPr lang="ko-KR" altLang="en-US" dirty="0"/>
              <a:t> 채용연계형 교육생 </a:t>
            </a:r>
            <a:r>
              <a:rPr lang="ko-KR" altLang="en-US" dirty="0" err="1"/>
              <a:t>박천호입니다</a:t>
            </a:r>
            <a:r>
              <a:rPr lang="en-US" altLang="ko-KR" dirty="0"/>
              <a:t>. </a:t>
            </a:r>
            <a:r>
              <a:rPr lang="ko-KR" altLang="en-US" dirty="0"/>
              <a:t>질문이나 </a:t>
            </a:r>
            <a:r>
              <a:rPr lang="ko-KR" altLang="en-US" dirty="0" err="1"/>
              <a:t>코맨트</a:t>
            </a:r>
            <a:r>
              <a:rPr lang="ko-KR" altLang="en-US" dirty="0"/>
              <a:t> 부탁드립니다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이미 있는 서비스인 번호표 서비스를 만들었는가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주제를 </a:t>
            </a:r>
            <a:r>
              <a:rPr lang="ko-KR" altLang="en-US" dirty="0" err="1"/>
              <a:t>받았을때</a:t>
            </a:r>
            <a:r>
              <a:rPr lang="ko-KR" altLang="en-US" dirty="0"/>
              <a:t> 손님들의 불편 사항을 해소하는 프로젝트를 하고자 설문 조사를 했었다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그러던중</a:t>
            </a:r>
            <a:r>
              <a:rPr lang="ko-KR" altLang="en-US" dirty="0"/>
              <a:t> 불편사항을 해소하는 방법이 디지털 번호표라고 파악했다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저는 이과정을 통해 자바부터 스프링에 이르기까지 </a:t>
            </a:r>
            <a:r>
              <a:rPr lang="ko-KR" altLang="en-US" dirty="0" err="1"/>
              <a:t>모든것이</a:t>
            </a:r>
            <a:r>
              <a:rPr lang="ko-KR" altLang="en-US" dirty="0"/>
              <a:t> 낯설었다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기존에 구축된 서비스를 </a:t>
            </a:r>
            <a:r>
              <a:rPr lang="ko-KR" altLang="en-US" dirty="0" err="1"/>
              <a:t>벤티마킹하고</a:t>
            </a:r>
            <a:r>
              <a:rPr lang="ko-KR" altLang="en-US" dirty="0"/>
              <a:t> 거기에 제 아이디어를 더해서 개선하는 것으로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불리함을 극복하고자 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 우리 </a:t>
            </a:r>
            <a:r>
              <a:rPr lang="ko-KR" altLang="en-US" dirty="0" err="1"/>
              <a:t>하나원큐에서</a:t>
            </a:r>
            <a:r>
              <a:rPr lang="ko-KR" altLang="en-US" dirty="0"/>
              <a:t> 제공하는 번호표에는 </a:t>
            </a:r>
            <a:r>
              <a:rPr lang="ko-KR" altLang="en-US" dirty="0" err="1"/>
              <a:t>비대면</a:t>
            </a:r>
            <a:r>
              <a:rPr lang="ko-KR" altLang="en-US" dirty="0"/>
              <a:t> 업무 가능여부</a:t>
            </a:r>
            <a:r>
              <a:rPr lang="en-US" altLang="ko-KR" dirty="0"/>
              <a:t>, </a:t>
            </a:r>
            <a:r>
              <a:rPr lang="ko-KR" altLang="en-US" dirty="0"/>
              <a:t>서비스 제공 </a:t>
            </a:r>
            <a:r>
              <a:rPr lang="ko-KR" altLang="en-US" dirty="0" err="1"/>
              <a:t>지점수</a:t>
            </a:r>
            <a:r>
              <a:rPr lang="en-US" altLang="ko-KR" dirty="0"/>
              <a:t>, </a:t>
            </a:r>
            <a:r>
              <a:rPr lang="ko-KR" altLang="en-US" dirty="0"/>
              <a:t>접근성의 </a:t>
            </a:r>
            <a:r>
              <a:rPr lang="ko-KR" altLang="en-US" dirty="0" err="1"/>
              <a:t>어려움등을</a:t>
            </a:r>
            <a:r>
              <a:rPr lang="ko-KR" altLang="en-US" dirty="0"/>
              <a:t> 파악했고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개선해 보고자 번호표 서비스를 기획 제작 해 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대기 시간 산출은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 기획은 업무별 평균 시간을 바로바로 번호표에 출력 하고자 하였다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이럴 경우 다수의 </a:t>
            </a:r>
            <a:r>
              <a:rPr lang="ko-KR" altLang="en-US" dirty="0" err="1"/>
              <a:t>아웃라이어</a:t>
            </a:r>
            <a:r>
              <a:rPr lang="ko-KR" altLang="en-US" dirty="0"/>
              <a:t> 극단적인 시간들이 입력 되는 경우 손님들께 혼란을 </a:t>
            </a:r>
            <a:r>
              <a:rPr lang="ko-KR" altLang="en-US" dirty="0" err="1"/>
              <a:t>줄수</a:t>
            </a:r>
            <a:r>
              <a:rPr lang="ko-KR" altLang="en-US" dirty="0"/>
              <a:t> 있다고 생각했습니다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수정한 방향으로는 업무별 평균시간을 산출하고 유의미한 시간을 대기인원에 곱하여 제공해드리고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7184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362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나만 그런지 궁금했습니다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기반 사고 컴퓨팅적 사고 비대면으로 자바를 처음 </a:t>
            </a:r>
            <a:r>
              <a:rPr lang="ko-KR" altLang="en-US" dirty="0" err="1"/>
              <a:t>배울때</a:t>
            </a:r>
            <a:r>
              <a:rPr lang="ko-KR" altLang="en-US" dirty="0"/>
              <a:t> 들었던 </a:t>
            </a:r>
            <a:r>
              <a:rPr lang="ko-KR" altLang="en-US" dirty="0" err="1"/>
              <a:t>이야기입나다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주변 지인 및 오픈 채팅방을 통해 불특정 다수의 사람들의 데이터를 모으기 시작했습니다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평소에 느낀 불편한점 </a:t>
            </a:r>
            <a:r>
              <a:rPr lang="en-US" altLang="ko-KR" dirty="0"/>
              <a:t>+ </a:t>
            </a:r>
            <a:r>
              <a:rPr lang="ko-KR" altLang="en-US" dirty="0"/>
              <a:t>모집된 데이터를 기반으로 짧은 기간동안 </a:t>
            </a:r>
            <a:r>
              <a:rPr lang="ko-KR" altLang="en-US" dirty="0" err="1"/>
              <a:t>배운것을</a:t>
            </a:r>
            <a:r>
              <a:rPr lang="ko-KR" altLang="en-US" dirty="0"/>
              <a:t> 활용하여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주제에 걸맞는 디지털 번호표 시스템을 만들고자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프로젝트의 주제를 떠올려 보겠습니다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손님에게 가치를 제공할 수 있는 금융 </a:t>
            </a:r>
            <a:r>
              <a:rPr lang="en-US" altLang="ko-KR" dirty="0"/>
              <a:t>IT</a:t>
            </a:r>
            <a:r>
              <a:rPr lang="ko-KR" altLang="en-US" dirty="0"/>
              <a:t>서비스</a:t>
            </a: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손님의 소중한 시간을 즉 효율적인 시간관리 불편하지 않은 은행 방문이라는 가치를 전달하고자 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194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나만 그런지 궁금했습니다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기반 사고 컴퓨팅적 사고 비대면으로 자바를 처음 </a:t>
            </a:r>
            <a:r>
              <a:rPr lang="ko-KR" altLang="en-US" dirty="0" err="1"/>
              <a:t>배울때</a:t>
            </a:r>
            <a:r>
              <a:rPr lang="ko-KR" altLang="en-US" dirty="0"/>
              <a:t> 들었던 </a:t>
            </a:r>
            <a:r>
              <a:rPr lang="ko-KR" altLang="en-US" dirty="0" err="1"/>
              <a:t>이야기입나다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주변 지인 및 오픈 채팅방을 통해 불특정 다수의 사람들의 데이터를 모으기 시작했습니다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평소에 느낀 불편한점 </a:t>
            </a:r>
            <a:r>
              <a:rPr lang="en-US" altLang="ko-KR" dirty="0"/>
              <a:t>+ </a:t>
            </a:r>
            <a:r>
              <a:rPr lang="ko-KR" altLang="en-US" dirty="0"/>
              <a:t>모집된 데이터를 기반으로 짧은 기간동안 </a:t>
            </a:r>
            <a:r>
              <a:rPr lang="ko-KR" altLang="en-US" dirty="0" err="1"/>
              <a:t>배운것을</a:t>
            </a:r>
            <a:r>
              <a:rPr lang="ko-KR" altLang="en-US" dirty="0"/>
              <a:t> 활용하여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주제에 걸맞는 디지털 번호표 시스템을 만들고자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프로젝트의 주제를 떠올려 보겠습니다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손님에게 가치를 제공할 수 있는 금융 </a:t>
            </a:r>
            <a:r>
              <a:rPr lang="en-US" altLang="ko-KR" dirty="0"/>
              <a:t>IT</a:t>
            </a:r>
            <a:r>
              <a:rPr lang="ko-KR" altLang="en-US" dirty="0"/>
              <a:t>서비스</a:t>
            </a: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손님의 소중한 시간을 즉 효율적인 시간관리 불편하지 않은 은행 방문이라는 가치를 전달하고자 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194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데이터의 결과는 놀라웠습니다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많은 금융 업무들이 </a:t>
            </a:r>
            <a:r>
              <a:rPr lang="en-US" altLang="ko-KR" dirty="0"/>
              <a:t>it</a:t>
            </a:r>
            <a:r>
              <a:rPr lang="ko-KR" altLang="en-US" dirty="0"/>
              <a:t>로 해결이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은행에 방문을 해야만 하는 경우가 있고 은행을 방문하기전까지의 경험은 대부분 아날로그에 머물러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232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833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ko-KR" altLang="en-US" dirty="0" err="1"/>
              <a:t>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030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b="1" dirty="0"/>
              <a:t>먼저 시의성 측면에서 배경을 </a:t>
            </a:r>
            <a:r>
              <a:rPr lang="ko-KR" altLang="en-US" b="1" dirty="0" err="1"/>
              <a:t>설명드리겠습니다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현재 코로나로 인해 금융도 </a:t>
            </a:r>
            <a:r>
              <a:rPr lang="ko-KR" altLang="en-US" b="1" dirty="0" err="1"/>
              <a:t>언택트가</a:t>
            </a:r>
            <a:r>
              <a:rPr lang="ko-KR" altLang="en-US" b="1" dirty="0"/>
              <a:t> 트랜드가 되어가고 있습니다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하지만 여전히 손님들은 은행을 방문하시고</a:t>
            </a:r>
            <a:r>
              <a:rPr lang="en-US" altLang="ko-KR" b="1" dirty="0"/>
              <a:t>, </a:t>
            </a:r>
            <a:r>
              <a:rPr lang="ko-KR" altLang="en-US" b="1" dirty="0"/>
              <a:t>그에 따른 대기 시간을 </a:t>
            </a:r>
            <a:r>
              <a:rPr lang="ko-KR" altLang="en-US" b="1" dirty="0" err="1"/>
              <a:t>줄이는것이</a:t>
            </a:r>
            <a:r>
              <a:rPr lang="ko-KR" altLang="en-US" b="1" dirty="0"/>
              <a:t> 손님과 은행 모두에게 중요한 부분이 되었습니다</a:t>
            </a:r>
            <a:r>
              <a:rPr lang="en-US" altLang="ko-KR" b="1" dirty="0"/>
              <a:t>.</a:t>
            </a:r>
          </a:p>
          <a:p>
            <a:endParaRPr lang="en-US" b="1" dirty="0"/>
          </a:p>
          <a:p>
            <a:r>
              <a:rPr lang="ko-KR" altLang="en-US" b="1" dirty="0"/>
              <a:t>손님들은 은행을 방문 </a:t>
            </a:r>
            <a:r>
              <a:rPr lang="ko-KR" altLang="en-US" b="1" dirty="0" err="1"/>
              <a:t>하실때</a:t>
            </a:r>
            <a:r>
              <a:rPr lang="ko-KR" altLang="en-US" b="1" dirty="0"/>
              <a:t> 불편사항을 경험하십니다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그 경험들을 </a:t>
            </a:r>
            <a:r>
              <a:rPr lang="ko-KR" altLang="en-US" b="1" dirty="0" err="1"/>
              <a:t>들여다</a:t>
            </a:r>
            <a:r>
              <a:rPr lang="ko-KR" altLang="en-US" b="1" dirty="0"/>
              <a:t> 보면</a:t>
            </a:r>
            <a:endParaRPr lang="en-US" altLang="ko-KR" b="1" dirty="0"/>
          </a:p>
          <a:p>
            <a:r>
              <a:rPr lang="ko-KR" altLang="en-US" b="1" dirty="0"/>
              <a:t>우선 지점의 혼잡도와 대기시간을 파악하기 </a:t>
            </a:r>
            <a:r>
              <a:rPr lang="ko-KR" altLang="en-US" b="1" dirty="0" err="1"/>
              <a:t>힘든점</a:t>
            </a:r>
            <a:endParaRPr lang="en-US" altLang="ko-KR" b="1" dirty="0"/>
          </a:p>
          <a:p>
            <a:r>
              <a:rPr lang="ko-KR" altLang="en-US" b="1" dirty="0"/>
              <a:t>그리고 </a:t>
            </a:r>
            <a:r>
              <a:rPr lang="ko-KR" altLang="en-US" b="1" dirty="0" err="1"/>
              <a:t>어던</a:t>
            </a:r>
            <a:r>
              <a:rPr lang="ko-KR" altLang="en-US" b="1" dirty="0"/>
              <a:t> 서류가 필요한지 몰라 은행을 재방문 하는 </a:t>
            </a:r>
            <a:r>
              <a:rPr lang="ko-KR" altLang="en-US" b="1" dirty="0" err="1"/>
              <a:t>경우등이</a:t>
            </a:r>
            <a:r>
              <a:rPr lang="ko-KR" altLang="en-US" b="1" dirty="0"/>
              <a:t> 가장 큰 불편 사항으로 조사되었습니다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또한 직장인들에게 정말 소중한 점심시간 </a:t>
            </a:r>
            <a:r>
              <a:rPr lang="ko-KR" altLang="en-US" b="1" dirty="0" err="1"/>
              <a:t>짬내서</a:t>
            </a:r>
            <a:r>
              <a:rPr lang="ko-KR" altLang="en-US" b="1" dirty="0"/>
              <a:t> 은행을 방문하거나 그마저 기다리다가 포기하는 경우도 많았습니다</a:t>
            </a:r>
            <a:r>
              <a:rPr lang="en-US" altLang="ko-KR" b="1" dirty="0"/>
              <a:t>.</a:t>
            </a:r>
          </a:p>
          <a:p>
            <a:endParaRPr lang="en-US" b="1" dirty="0"/>
          </a:p>
          <a:p>
            <a:r>
              <a:rPr lang="ko-KR" altLang="en-US" b="1" dirty="0"/>
              <a:t>그래서 저는 이 서비스를 고안했습니다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이 서비스는 손님에게 대기시간을 효율적으로 관리하게 하고</a:t>
            </a:r>
            <a:endParaRPr lang="en-US" altLang="ko-KR" b="1" dirty="0"/>
          </a:p>
          <a:p>
            <a:r>
              <a:rPr lang="ko-KR" altLang="en-US" dirty="0"/>
              <a:t>우리 하나에게는 지점의 상황을 한눈에 파악하여 유기적 손님 응대를 하는 것을 목적으로 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2750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Weakpoint</a:t>
            </a:r>
            <a:r>
              <a:rPr lang="en-US" altLang="ko-KR" dirty="0"/>
              <a:t> = </a:t>
            </a:r>
            <a:r>
              <a:rPr lang="ko-KR" altLang="en-US" dirty="0"/>
              <a:t>손님의 </a:t>
            </a:r>
            <a:r>
              <a:rPr lang="en-US" altLang="ko-KR" dirty="0" err="1"/>
              <a:t>painpoint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02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사용자들에게 전달하는 서비스 와 기능과 연관된 기술 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사용자틀이</a:t>
            </a:r>
            <a:r>
              <a:rPr lang="ko-KR" altLang="en-US" dirty="0"/>
              <a:t> 필요한 요구사항들을 기능화 하고  그 기능들을 구현할 기술적인 부분을 꼭 필요하다고 생각하는 부분만 유기적으로 </a:t>
            </a:r>
            <a:r>
              <a:rPr lang="ko-KR" altLang="en-US" dirty="0" err="1"/>
              <a:t>구성해봄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93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564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21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83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3010833" y="4141767"/>
            <a:ext cx="4038800" cy="1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9655319" y="1388033"/>
            <a:ext cx="2270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51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1120800" y="3242867"/>
            <a:ext cx="2200400" cy="1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6269565" y="1398791"/>
            <a:ext cx="2613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711200" y="2729800"/>
            <a:ext cx="403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6269565" y="88572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6269565" y="5051900"/>
            <a:ext cx="2953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6269565" y="4519633"/>
            <a:ext cx="33008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759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0541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2105419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542435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4100756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547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724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565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56067" y="1703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856067" y="720000"/>
            <a:ext cx="6207200" cy="1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415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758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688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11436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96500" y="1909967"/>
            <a:ext cx="46640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2222900" y="2872300"/>
            <a:ext cx="3337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53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61334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842500" y="1122700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842512" y="1881121"/>
            <a:ext cx="33076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5618219" y="1122700"/>
            <a:ext cx="35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618219" y="1881121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842511" y="4442569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842512" y="5218944"/>
            <a:ext cx="3307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5618219" y="4442579"/>
            <a:ext cx="34480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5618219" y="5218944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692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357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51400" y="3632833"/>
            <a:ext cx="3942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443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220233" y="4507700"/>
            <a:ext cx="52808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1220233" y="5339433"/>
            <a:ext cx="24280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하나 CM" panose="02020603020101020101" pitchFamily="18" charset="-127"/>
                <a:ea typeface="하나 CM" panose="02020603020101020101" pitchFamily="18" charset="-127"/>
                <a:cs typeface="하나 CM" panose="02020603020101020101" pitchFamily="18" charset="-127"/>
                <a:sym typeface="Livvic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223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267000" y="2323667"/>
            <a:ext cx="365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7705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69086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5229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875233" y="25156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3534280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3480933" y="25156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6184141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6504101" y="25156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9154100" y="1954833"/>
            <a:ext cx="3404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875229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875233" y="51468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3534280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3480933" y="51468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6184141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504101" y="51468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28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6178600" y="2463861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6178600" y="510382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178600" y="205239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6178600" y="4692360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9222900" y="1886032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180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3010833" y="4141767"/>
            <a:ext cx="4038800" cy="1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9655319" y="1388033"/>
            <a:ext cx="2270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0964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1120800" y="3242867"/>
            <a:ext cx="2200400" cy="1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6269565" y="1398791"/>
            <a:ext cx="2613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711200" y="2729800"/>
            <a:ext cx="403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6269565" y="88572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6269565" y="5051900"/>
            <a:ext cx="2953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6269565" y="4519633"/>
            <a:ext cx="33008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51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96500" y="1909967"/>
            <a:ext cx="46640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2222900" y="2872300"/>
            <a:ext cx="3337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7141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0541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2105419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542435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4100756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256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265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0458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56067" y="1703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856067" y="720000"/>
            <a:ext cx="6207200" cy="1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5935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376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A6BF-5372-4CAE-A640-43499023B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3AD3B2-7759-4245-981D-7F973C9BC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BE0F8-A1D3-4F92-A060-B7FBDE9B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6E53A-B5D6-4F97-8816-9137FEB5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B9413B-CDC0-40A0-8F91-B1AA0600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05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842500" y="1122700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842512" y="1881121"/>
            <a:ext cx="33076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5618219" y="1122700"/>
            <a:ext cx="35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618219" y="1881121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842511" y="4442569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842512" y="5218944"/>
            <a:ext cx="3307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5618219" y="4442579"/>
            <a:ext cx="34480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5618219" y="5218944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6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70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51400" y="3632833"/>
            <a:ext cx="3942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55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220233" y="4507700"/>
            <a:ext cx="52808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1220233" y="5339433"/>
            <a:ext cx="24280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하나 CM" panose="02020603020101020101" pitchFamily="18" charset="-127"/>
                <a:ea typeface="하나 CM" panose="02020603020101020101" pitchFamily="18" charset="-127"/>
                <a:cs typeface="하나 CM" panose="02020603020101020101" pitchFamily="18" charset="-127"/>
                <a:sym typeface="Livvic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42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5229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875233" y="25156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3534280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3480933" y="25156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6184141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6504101" y="25156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9154100" y="1954833"/>
            <a:ext cx="3404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875229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875233" y="51468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3534280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3480933" y="51468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6184141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504101" y="51468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8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6178600" y="2463861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6178600" y="510382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latin typeface="하나 M" panose="02020603020101020101" pitchFamily="18" charset="-127"/>
                <a:ea typeface="하나 M" panose="02020603020101020101" pitchFamily="18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178600" y="205239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6178600" y="4692360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9222900" y="1886032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하나 CM" panose="02020603020101020101" pitchFamily="18" charset="-127"/>
                <a:ea typeface="하나 CM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15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99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3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70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하나 CM" panose="02020603020101020101" pitchFamily="18" charset="-127"/>
          <a:ea typeface="하나 CM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하나 CM" panose="02020603020101020101" pitchFamily="18" charset="-127"/>
          <a:ea typeface="하나 CM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9341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2" r:id="rId8"/>
    <p:sldLayoutId id="2147483693" r:id="rId9"/>
    <p:sldLayoutId id="2147483694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하나 CM" panose="02020603020101020101" pitchFamily="18" charset="-127"/>
          <a:ea typeface="하나 CM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하나 CM" panose="02020603020101020101" pitchFamily="18" charset="-127"/>
          <a:ea typeface="하나 CM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2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hyperlink" Target="https://youtu.be/jsTUPG-s5-E" TargetMode="Externa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6.jpg"/><Relationship Id="rId18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35.png"/><Relationship Id="rId17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3.png"/><Relationship Id="rId11" Type="http://schemas.openxmlformats.org/officeDocument/2006/relationships/image" Target="../media/image22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21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f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도시, 거리이(가) 표시된 사진&#10;&#10;자동 생성된 설명">
            <a:extLst>
              <a:ext uri="{FF2B5EF4-FFF2-40B4-BE49-F238E27FC236}">
                <a16:creationId xmlns:a16="http://schemas.microsoft.com/office/drawing/2014/main" id="{E278A952-AA11-4B1B-AED9-B2566AEB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60" y="379495"/>
            <a:ext cx="9240540" cy="6154009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905167" y="18467"/>
            <a:ext cx="4478400" cy="6702000"/>
          </a:xfrm>
          <a:prstGeom prst="rect">
            <a:avLst/>
          </a:prstGeom>
          <a:solidFill>
            <a:srgbClr val="008375">
              <a:alpha val="861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333518" y="1598978"/>
            <a:ext cx="6123200" cy="23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540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디지털 번호표 개선을 통한 지점 방문 예약 시스템</a:t>
            </a: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9805600" y="3222067"/>
            <a:ext cx="4478400" cy="2948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하나 CM" panose="02020603020101020101" pitchFamily="18" charset="-127"/>
              <a:ea typeface="하나 C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EC827-1292-402F-933B-ADDC747E03AB}"/>
              </a:ext>
            </a:extLst>
          </p:cNvPr>
          <p:cNvSpPr txBox="1"/>
          <p:nvPr/>
        </p:nvSpPr>
        <p:spPr>
          <a:xfrm>
            <a:off x="116481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1/19</a:t>
            </a:r>
            <a:endParaRPr lang="ko-KR" altLang="en-US" dirty="0"/>
          </a:p>
        </p:txBody>
      </p:sp>
      <p:sp>
        <p:nvSpPr>
          <p:cNvPr id="13" name="Google Shape;125;p24">
            <a:extLst>
              <a:ext uri="{FF2B5EF4-FFF2-40B4-BE49-F238E27FC236}">
                <a16:creationId xmlns:a16="http://schemas.microsoft.com/office/drawing/2014/main" id="{A0B3DAAC-0FA8-49A3-9C20-118637FE88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33518" y="3712015"/>
            <a:ext cx="5501276" cy="176496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ko-KR" altLang="en-US" sz="2800" b="1" dirty="0" err="1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하나금융티아이</a:t>
            </a:r>
            <a:r>
              <a:rPr lang="ko-KR" altLang="en-US" sz="2800" b="1" dirty="0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교육생</a:t>
            </a:r>
            <a:endParaRPr lang="en-US" altLang="ko-KR" sz="2800" b="1" dirty="0">
              <a:solidFill>
                <a:schemeClr val="lt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0" indent="0"/>
            <a:r>
              <a:rPr lang="ko-KR" altLang="en-US" sz="2800" b="1" dirty="0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광명 융합기술교육원 데이터 분석과</a:t>
            </a:r>
            <a:endParaRPr lang="en-US" altLang="ko-KR" sz="2400" b="1" dirty="0">
              <a:solidFill>
                <a:schemeClr val="lt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0" indent="0" algn="r"/>
            <a:r>
              <a:rPr lang="ko-KR" altLang="en-US" sz="2800" b="1" dirty="0">
                <a:solidFill>
                  <a:schemeClr val="lt1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박천호</a:t>
            </a:r>
            <a:endParaRPr sz="2800" b="1" dirty="0">
              <a:solidFill>
                <a:schemeClr val="lt1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9861633" y="33"/>
            <a:ext cx="2318000" cy="68580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960000" y="720000"/>
            <a:ext cx="4413600" cy="2090800"/>
          </a:xfrm>
          <a:prstGeom prst="rect">
            <a:avLst/>
          </a:prstGeom>
          <a:solidFill>
            <a:srgbClr val="008375">
              <a:alpha val="617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/>
          </p:nvPr>
        </p:nvSpPr>
        <p:spPr>
          <a:xfrm>
            <a:off x="960000" y="1380200"/>
            <a:ext cx="45736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서비스 시연</a:t>
            </a:r>
            <a:endParaRPr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</a:t>
            </a:r>
            <a:r>
              <a:rPr lang="es" altLang="ko-KR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3</a:t>
            </a:r>
            <a:endParaRPr lang="es"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04C08-DB62-407E-9AE5-5A7A291D0156}"/>
              </a:ext>
            </a:extLst>
          </p:cNvPr>
          <p:cNvSpPr txBox="1"/>
          <p:nvPr/>
        </p:nvSpPr>
        <p:spPr>
          <a:xfrm>
            <a:off x="115007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0BD8AC-1830-41A6-8E10-A499292C5B6E}"/>
              </a:ext>
            </a:extLst>
          </p:cNvPr>
          <p:cNvSpPr txBox="1"/>
          <p:nvPr/>
        </p:nvSpPr>
        <p:spPr>
          <a:xfrm>
            <a:off x="952468" y="51996"/>
            <a:ext cx="1206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</a:rPr>
              <a:t>1.</a:t>
            </a:r>
            <a:r>
              <a:rPr lang="ko-KR" altLang="en-US" sz="3200" b="1" dirty="0">
                <a:latin typeface="하나 M" panose="02020603020101020101" pitchFamily="18" charset="-127"/>
                <a:ea typeface="하나 M" panose="02020603020101020101" pitchFamily="18" charset="-127"/>
              </a:rPr>
              <a:t>시연 영상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</a:rPr>
              <a:t> 시나리오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</a:rPr>
              <a:t>	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776B4D-49F4-495E-B45B-3E6E56FE8D58}"/>
              </a:ext>
            </a:extLst>
          </p:cNvPr>
          <p:cNvSpPr/>
          <p:nvPr/>
        </p:nvSpPr>
        <p:spPr>
          <a:xfrm>
            <a:off x="4050419" y="4163140"/>
            <a:ext cx="1514620" cy="15696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rgbClr val="008375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C440956-1162-44B1-A803-482CFB3F77CC}"/>
              </a:ext>
            </a:extLst>
          </p:cNvPr>
          <p:cNvSpPr/>
          <p:nvPr/>
        </p:nvSpPr>
        <p:spPr>
          <a:xfrm>
            <a:off x="8047892" y="1096885"/>
            <a:ext cx="2560320" cy="24950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rgbClr val="008375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BEDD0-DE14-445F-9B9E-22AA4BB3FB8A}"/>
              </a:ext>
            </a:extLst>
          </p:cNvPr>
          <p:cNvSpPr txBox="1"/>
          <p:nvPr/>
        </p:nvSpPr>
        <p:spPr>
          <a:xfrm>
            <a:off x="8047892" y="4284857"/>
            <a:ext cx="315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소속 </a:t>
            </a:r>
            <a:r>
              <a:rPr lang="en-US" altLang="ko-KR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혜화동</a:t>
            </a:r>
            <a:endParaRPr lang="en-US" altLang="ko-KR" sz="2400" b="1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담당업무 </a:t>
            </a:r>
            <a:r>
              <a:rPr lang="en-US" altLang="ko-KR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대출상담 업무</a:t>
            </a:r>
            <a:r>
              <a:rPr lang="en-US" altLang="ko-KR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</a:p>
          <a:p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서브업무 </a:t>
            </a:r>
            <a:r>
              <a:rPr lang="en-US" altLang="ko-KR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입출금 업무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31C11B-CC8F-4CB3-A941-1D052699C708}"/>
              </a:ext>
            </a:extLst>
          </p:cNvPr>
          <p:cNvSpPr/>
          <p:nvPr/>
        </p:nvSpPr>
        <p:spPr>
          <a:xfrm>
            <a:off x="4050420" y="1004037"/>
            <a:ext cx="1514620" cy="15696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rgbClr val="008375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111AA-5E3F-408A-8854-B07A3968FADD}"/>
              </a:ext>
            </a:extLst>
          </p:cNvPr>
          <p:cNvSpPr txBox="1"/>
          <p:nvPr/>
        </p:nvSpPr>
        <p:spPr>
          <a:xfrm>
            <a:off x="952468" y="1341140"/>
            <a:ext cx="254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목적 </a:t>
            </a:r>
            <a:r>
              <a:rPr lang="en-US" altLang="ko-KR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개인신용대출</a:t>
            </a:r>
            <a:endParaRPr lang="en-US" altLang="ko-KR" sz="2400" b="1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위치 </a:t>
            </a:r>
            <a:r>
              <a:rPr lang="en-US" altLang="ko-KR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종로구</a:t>
            </a:r>
            <a:endParaRPr lang="en-US" altLang="ko-KR" sz="2400" b="1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8" name="Google Shape;134;p25">
            <a:extLst>
              <a:ext uri="{FF2B5EF4-FFF2-40B4-BE49-F238E27FC236}">
                <a16:creationId xmlns:a16="http://schemas.microsoft.com/office/drawing/2014/main" id="{A6695975-BF4C-486B-96DF-48ED63C9D29D}"/>
              </a:ext>
            </a:extLst>
          </p:cNvPr>
          <p:cNvSpPr/>
          <p:nvPr/>
        </p:nvSpPr>
        <p:spPr>
          <a:xfrm rot="-5400000" flipH="1">
            <a:off x="110668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35;p25">
            <a:extLst>
              <a:ext uri="{FF2B5EF4-FFF2-40B4-BE49-F238E27FC236}">
                <a16:creationId xmlns:a16="http://schemas.microsoft.com/office/drawing/2014/main" id="{8B53F103-83C3-4726-8284-E3291AFB8FB0}"/>
              </a:ext>
            </a:extLst>
          </p:cNvPr>
          <p:cNvSpPr/>
          <p:nvPr/>
        </p:nvSpPr>
        <p:spPr>
          <a:xfrm rot="-5400000" flipH="1">
            <a:off x="9864201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671B1C-D4AB-4DDB-BE5B-C861E93E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18" y="1178639"/>
            <a:ext cx="1127101" cy="115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0CF152-DB6C-4547-88BE-15B0CEE6870E}"/>
              </a:ext>
            </a:extLst>
          </p:cNvPr>
          <p:cNvSpPr txBox="1"/>
          <p:nvPr/>
        </p:nvSpPr>
        <p:spPr>
          <a:xfrm>
            <a:off x="3894723" y="2679353"/>
            <a:ext cx="18260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박천호 손님 </a:t>
            </a:r>
            <a:endParaRPr lang="en-US" altLang="ko-KR" sz="2800" b="1" dirty="0">
              <a:solidFill>
                <a:srgbClr val="008375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3596046-062F-48B8-A6F3-1BE6D6EF8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88" y="1616190"/>
            <a:ext cx="1883327" cy="13950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B4880B-FB54-439F-BBF7-DF1201175DB3}"/>
              </a:ext>
            </a:extLst>
          </p:cNvPr>
          <p:cNvSpPr txBox="1"/>
          <p:nvPr/>
        </p:nvSpPr>
        <p:spPr>
          <a:xfrm>
            <a:off x="6024563" y="3709941"/>
            <a:ext cx="6506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박하나  행원 </a:t>
            </a:r>
            <a:endParaRPr lang="en-US" altLang="ko-KR" sz="2800" b="1" dirty="0">
              <a:solidFill>
                <a:srgbClr val="008375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1A0B3E5-F6A0-4D73-861E-C0DD74FE0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628" y="4406722"/>
            <a:ext cx="1010201" cy="10541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540F3F-7BE1-444A-BEB0-47752A30BC64}"/>
              </a:ext>
            </a:extLst>
          </p:cNvPr>
          <p:cNvSpPr txBox="1"/>
          <p:nvPr/>
        </p:nvSpPr>
        <p:spPr>
          <a:xfrm>
            <a:off x="3894722" y="5853963"/>
            <a:ext cx="1826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박진우 손님 </a:t>
            </a:r>
            <a:endParaRPr lang="en-US" altLang="ko-KR" sz="2800" b="1" dirty="0">
              <a:solidFill>
                <a:srgbClr val="008375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CFC79931-C260-48F3-AC17-B0C6F27C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B6AA0C-ED6F-4CC5-B7D3-18CE1867056A}"/>
              </a:ext>
            </a:extLst>
          </p:cNvPr>
          <p:cNvSpPr txBox="1"/>
          <p:nvPr/>
        </p:nvSpPr>
        <p:spPr>
          <a:xfrm>
            <a:off x="115007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11/19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5F6C6-56C5-4674-BFAF-41E872437308}"/>
              </a:ext>
            </a:extLst>
          </p:cNvPr>
          <p:cNvSpPr txBox="1"/>
          <p:nvPr/>
        </p:nvSpPr>
        <p:spPr>
          <a:xfrm>
            <a:off x="990600" y="4509537"/>
            <a:ext cx="254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목적 </a:t>
            </a:r>
            <a:r>
              <a:rPr lang="en-US" altLang="ko-KR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수표 입금</a:t>
            </a:r>
            <a:endParaRPr lang="en-US" altLang="ko-KR" sz="2400" b="1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위치 </a:t>
            </a:r>
            <a:r>
              <a:rPr lang="en-US" altLang="ko-KR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종로구</a:t>
            </a:r>
            <a:endParaRPr lang="en-US" altLang="ko-KR" sz="2400" b="1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65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914409" y="1502621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6E9EC-7CB7-4CA3-AAE7-A587853BCE6D}"/>
              </a:ext>
            </a:extLst>
          </p:cNvPr>
          <p:cNvSpPr txBox="1"/>
          <p:nvPr/>
        </p:nvSpPr>
        <p:spPr>
          <a:xfrm>
            <a:off x="952468" y="51996"/>
            <a:ext cx="1206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</a:rPr>
              <a:t>2.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</a:rPr>
              <a:t>시연 영상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</a:rPr>
              <a:t>	</a:t>
            </a:r>
          </a:p>
        </p:txBody>
      </p:sp>
      <p:pic>
        <p:nvPicPr>
          <p:cNvPr id="6" name="그래픽 5" descr="재생">
            <a:hlinkClick r:id="rId5"/>
            <a:extLst>
              <a:ext uri="{FF2B5EF4-FFF2-40B4-BE49-F238E27FC236}">
                <a16:creationId xmlns:a16="http://schemas.microsoft.com/office/drawing/2014/main" id="{7334D043-DF0F-495E-971D-D728FBD7E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EDB9C0F-7D8F-448D-8E4D-D6A134F65703}"/>
              </a:ext>
            </a:extLst>
          </p:cNvPr>
          <p:cNvSpPr/>
          <p:nvPr/>
        </p:nvSpPr>
        <p:spPr>
          <a:xfrm>
            <a:off x="5145437" y="2669583"/>
            <a:ext cx="1673817" cy="15188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6B8358-9463-4D49-B9D2-791B9EE4D8C3}"/>
              </a:ext>
            </a:extLst>
          </p:cNvPr>
          <p:cNvSpPr/>
          <p:nvPr/>
        </p:nvSpPr>
        <p:spPr>
          <a:xfrm>
            <a:off x="952467" y="898902"/>
            <a:ext cx="10283804" cy="53779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F6364-7389-4FF2-838D-CA27ACFC4974}"/>
              </a:ext>
            </a:extLst>
          </p:cNvPr>
          <p:cNvSpPr txBox="1"/>
          <p:nvPr/>
        </p:nvSpPr>
        <p:spPr>
          <a:xfrm>
            <a:off x="115007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12/19</a:t>
            </a:r>
            <a:endParaRPr lang="ko-KR" altLang="en-US" dirty="0"/>
          </a:p>
        </p:txBody>
      </p:sp>
      <p:pic>
        <p:nvPicPr>
          <p:cNvPr id="5" name="시연영상 최종">
            <a:hlinkClick r:id="" action="ppaction://media"/>
            <a:extLst>
              <a:ext uri="{FF2B5EF4-FFF2-40B4-BE49-F238E27FC236}">
                <a16:creationId xmlns:a16="http://schemas.microsoft.com/office/drawing/2014/main" id="{8DFE05B6-606A-4578-A8D9-EE3934EAD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631" y="898902"/>
            <a:ext cx="12192000" cy="595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9861633" y="33"/>
            <a:ext cx="2318000" cy="68580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960000" y="720000"/>
            <a:ext cx="4413600" cy="2090800"/>
          </a:xfrm>
          <a:prstGeom prst="rect">
            <a:avLst/>
          </a:prstGeom>
          <a:solidFill>
            <a:srgbClr val="008375">
              <a:alpha val="617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/>
          </p:nvPr>
        </p:nvSpPr>
        <p:spPr>
          <a:xfrm>
            <a:off x="960000" y="1380200"/>
            <a:ext cx="45736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서비스 구현</a:t>
            </a:r>
            <a:endParaRPr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</a:t>
            </a:r>
            <a:r>
              <a:rPr lang="en-US" altLang="ko-KR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4</a:t>
            </a:r>
            <a:endParaRPr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302F8F-0F87-4104-B6B6-0A7A2645B08D}"/>
              </a:ext>
            </a:extLst>
          </p:cNvPr>
          <p:cNvSpPr txBox="1"/>
          <p:nvPr/>
        </p:nvSpPr>
        <p:spPr>
          <a:xfrm>
            <a:off x="115007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13/19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896751" y="1378634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E3521-186D-445C-809F-4259F66D20CF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1.</a:t>
            </a:r>
            <a:r>
              <a:rPr lang="ko-KR" altLang="en-US" sz="3200" dirty="0" err="1">
                <a:latin typeface="하나 M" panose="02020603020101020101" pitchFamily="18" charset="-127"/>
                <a:ea typeface="하나 M" panose="02020603020101020101" pitchFamily="18" charset="-127"/>
              </a:rPr>
              <a:t>간트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 차트를 통한 일정 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B3165-EA4D-440A-A5C0-988C059E65B2}"/>
              </a:ext>
            </a:extLst>
          </p:cNvPr>
          <p:cNvSpPr txBox="1"/>
          <p:nvPr/>
        </p:nvSpPr>
        <p:spPr>
          <a:xfrm>
            <a:off x="115007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14/19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6CABEC-0E00-404A-99DA-6404E4DC3958}"/>
              </a:ext>
            </a:extLst>
          </p:cNvPr>
          <p:cNvSpPr/>
          <p:nvPr/>
        </p:nvSpPr>
        <p:spPr>
          <a:xfrm>
            <a:off x="2873829" y="951722"/>
            <a:ext cx="6699379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번호표 개선 프로젝트 </a:t>
            </a:r>
            <a:r>
              <a:rPr lang="en-US" altLang="ko-KR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09/02 ~ 10/07</a:t>
            </a:r>
            <a:endParaRPr lang="ko-KR" altLang="en-US" dirty="0">
              <a:solidFill>
                <a:srgbClr val="008375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8A6FC372-0E6C-4834-A4F4-05B931B7D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880673"/>
              </p:ext>
            </p:extLst>
          </p:nvPr>
        </p:nvGraphicFramePr>
        <p:xfrm>
          <a:off x="1063520" y="1745269"/>
          <a:ext cx="10223605" cy="4842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015">
                  <a:extLst>
                    <a:ext uri="{9D8B030D-6E8A-4147-A177-3AD203B41FA5}">
                      <a16:colId xmlns:a16="http://schemas.microsoft.com/office/drawing/2014/main" val="2340236326"/>
                    </a:ext>
                  </a:extLst>
                </a:gridCol>
                <a:gridCol w="827600">
                  <a:extLst>
                    <a:ext uri="{9D8B030D-6E8A-4147-A177-3AD203B41FA5}">
                      <a16:colId xmlns:a16="http://schemas.microsoft.com/office/drawing/2014/main" val="3205757785"/>
                    </a:ext>
                  </a:extLst>
                </a:gridCol>
                <a:gridCol w="912110">
                  <a:extLst>
                    <a:ext uri="{9D8B030D-6E8A-4147-A177-3AD203B41FA5}">
                      <a16:colId xmlns:a16="http://schemas.microsoft.com/office/drawing/2014/main" val="570228579"/>
                    </a:ext>
                  </a:extLst>
                </a:gridCol>
                <a:gridCol w="912110">
                  <a:extLst>
                    <a:ext uri="{9D8B030D-6E8A-4147-A177-3AD203B41FA5}">
                      <a16:colId xmlns:a16="http://schemas.microsoft.com/office/drawing/2014/main" val="1139894670"/>
                    </a:ext>
                  </a:extLst>
                </a:gridCol>
                <a:gridCol w="912110">
                  <a:extLst>
                    <a:ext uri="{9D8B030D-6E8A-4147-A177-3AD203B41FA5}">
                      <a16:colId xmlns:a16="http://schemas.microsoft.com/office/drawing/2014/main" val="1463957003"/>
                    </a:ext>
                  </a:extLst>
                </a:gridCol>
                <a:gridCol w="912110">
                  <a:extLst>
                    <a:ext uri="{9D8B030D-6E8A-4147-A177-3AD203B41FA5}">
                      <a16:colId xmlns:a16="http://schemas.microsoft.com/office/drawing/2014/main" val="4231110534"/>
                    </a:ext>
                  </a:extLst>
                </a:gridCol>
                <a:gridCol w="912110">
                  <a:extLst>
                    <a:ext uri="{9D8B030D-6E8A-4147-A177-3AD203B41FA5}">
                      <a16:colId xmlns:a16="http://schemas.microsoft.com/office/drawing/2014/main" val="644496958"/>
                    </a:ext>
                  </a:extLst>
                </a:gridCol>
                <a:gridCol w="912110">
                  <a:extLst>
                    <a:ext uri="{9D8B030D-6E8A-4147-A177-3AD203B41FA5}">
                      <a16:colId xmlns:a16="http://schemas.microsoft.com/office/drawing/2014/main" val="1485819583"/>
                    </a:ext>
                  </a:extLst>
                </a:gridCol>
                <a:gridCol w="912110">
                  <a:extLst>
                    <a:ext uri="{9D8B030D-6E8A-4147-A177-3AD203B41FA5}">
                      <a16:colId xmlns:a16="http://schemas.microsoft.com/office/drawing/2014/main" val="2034997071"/>
                    </a:ext>
                  </a:extLst>
                </a:gridCol>
                <a:gridCol w="912110">
                  <a:extLst>
                    <a:ext uri="{9D8B030D-6E8A-4147-A177-3AD203B41FA5}">
                      <a16:colId xmlns:a16="http://schemas.microsoft.com/office/drawing/2014/main" val="895709858"/>
                    </a:ext>
                  </a:extLst>
                </a:gridCol>
                <a:gridCol w="912110">
                  <a:extLst>
                    <a:ext uri="{9D8B030D-6E8A-4147-A177-3AD203B41FA5}">
                      <a16:colId xmlns:a16="http://schemas.microsoft.com/office/drawing/2014/main" val="3355226303"/>
                    </a:ext>
                  </a:extLst>
                </a:gridCol>
              </a:tblGrid>
              <a:tr h="538048"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일정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92459"/>
                  </a:ext>
                </a:extLst>
              </a:tr>
              <a:tr h="538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작업</a:t>
                      </a:r>
                      <a:endParaRPr lang="en-US" altLang="ko-KR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0902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09/05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09/09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09/13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09/17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09/21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09/25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09/29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10/03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10/07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218470"/>
                  </a:ext>
                </a:extLst>
              </a:tr>
              <a:tr h="538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계획수립</a:t>
                      </a:r>
                      <a:endParaRPr lang="en-US" altLang="ko-KR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8375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8375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798392"/>
                  </a:ext>
                </a:extLst>
              </a:tr>
              <a:tr h="538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84010"/>
                  </a:ext>
                </a:extLst>
              </a:tr>
              <a:tr h="538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8375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8375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033106"/>
                  </a:ext>
                </a:extLst>
              </a:tr>
              <a:tr h="538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8375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8375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8375"/>
                        </a:solidFill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618171"/>
                  </a:ext>
                </a:extLst>
              </a:tr>
              <a:tr h="538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606238"/>
                  </a:ext>
                </a:extLst>
              </a:tr>
              <a:tr h="538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4602"/>
                  </a:ext>
                </a:extLst>
              </a:tr>
              <a:tr h="538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발표준비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</a:txBody>
                  <a:tcPr>
                    <a:solidFill>
                      <a:srgbClr val="008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84256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C78535A-967D-46CC-955D-51324C1FF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790575"/>
            <a:ext cx="10743347" cy="5757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1812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AC61B-A35E-477F-A24C-5E16465D35D8}"/>
              </a:ext>
            </a:extLst>
          </p:cNvPr>
          <p:cNvSpPr/>
          <p:nvPr/>
        </p:nvSpPr>
        <p:spPr>
          <a:xfrm>
            <a:off x="3831916" y="5738012"/>
            <a:ext cx="2227571" cy="1046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FB616-3FAC-4C4D-B2D5-6E4186C1FA0B}"/>
              </a:ext>
            </a:extLst>
          </p:cNvPr>
          <p:cNvSpPr/>
          <p:nvPr/>
        </p:nvSpPr>
        <p:spPr>
          <a:xfrm>
            <a:off x="1046744" y="5778742"/>
            <a:ext cx="2270990" cy="1006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F17965-4F1F-4A88-A145-E6062F92A774}"/>
              </a:ext>
            </a:extLst>
          </p:cNvPr>
          <p:cNvSpPr/>
          <p:nvPr/>
        </p:nvSpPr>
        <p:spPr>
          <a:xfrm>
            <a:off x="6192967" y="4299413"/>
            <a:ext cx="5018701" cy="1125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C5237-B518-4CDC-AA3A-6CD5DFDBA476}"/>
              </a:ext>
            </a:extLst>
          </p:cNvPr>
          <p:cNvSpPr/>
          <p:nvPr/>
        </p:nvSpPr>
        <p:spPr>
          <a:xfrm>
            <a:off x="1040786" y="4299414"/>
            <a:ext cx="5018701" cy="1125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35644C-C2E5-45CF-9E37-17BDBAB0FD0D}"/>
              </a:ext>
            </a:extLst>
          </p:cNvPr>
          <p:cNvSpPr/>
          <p:nvPr/>
        </p:nvSpPr>
        <p:spPr>
          <a:xfrm>
            <a:off x="6215449" y="2560647"/>
            <a:ext cx="5018701" cy="1125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F9C349-218F-4FD3-BCC8-652BEA4125C8}"/>
              </a:ext>
            </a:extLst>
          </p:cNvPr>
          <p:cNvSpPr/>
          <p:nvPr/>
        </p:nvSpPr>
        <p:spPr>
          <a:xfrm>
            <a:off x="1040787" y="2575540"/>
            <a:ext cx="5018701" cy="1125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C58C0-0B00-4AF8-B652-13D073C2DE54}"/>
              </a:ext>
            </a:extLst>
          </p:cNvPr>
          <p:cNvSpPr/>
          <p:nvPr/>
        </p:nvSpPr>
        <p:spPr>
          <a:xfrm>
            <a:off x="1040788" y="986505"/>
            <a:ext cx="10198745" cy="1125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9864200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D8A66-C7DD-4F53-BA1D-D125F9D1314B}"/>
              </a:ext>
            </a:extLst>
          </p:cNvPr>
          <p:cNvSpPr txBox="1"/>
          <p:nvPr/>
        </p:nvSpPr>
        <p:spPr>
          <a:xfrm>
            <a:off x="952465" y="583972"/>
            <a:ext cx="146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하나 M" panose="02020603020101020101" pitchFamily="18" charset="-127"/>
                <a:ea typeface="하나 M" panose="02020603020101020101" pitchFamily="18" charset="-127"/>
              </a:rPr>
              <a:t>Language</a:t>
            </a:r>
            <a:endParaRPr lang="ko-KR" altLang="en-US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577D7-71BD-4950-96C0-198C14339E8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17" y="1067157"/>
            <a:ext cx="900000" cy="900000"/>
          </a:xfrm>
          <a:prstGeom prst="rect">
            <a:avLst/>
          </a:prstGeom>
        </p:spPr>
      </p:pic>
      <p:pic>
        <p:nvPicPr>
          <p:cNvPr id="18" name="그림 17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CA9E47F8-5839-41E2-B349-F84003C6E15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54" y="1067157"/>
            <a:ext cx="900000" cy="9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6A2F43-0D96-4EC3-953E-9EA7355B798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34" y="1067157"/>
            <a:ext cx="900000" cy="9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CD3BCAC-B125-4AAE-8686-091C0925007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1" y="1081213"/>
            <a:ext cx="900000" cy="90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2984118-3C31-4FBB-BC73-6D1AA2F6295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53" y="2688355"/>
            <a:ext cx="900000" cy="9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D667D5F-E5A7-4834-A8D8-56E262D568D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1" y="2688355"/>
            <a:ext cx="900000" cy="90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A35B7B7-5761-4991-A657-6CD12C71B301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37" y="2680416"/>
            <a:ext cx="900000" cy="90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5F704DE-5365-4323-9DDF-56907B41828C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1" y="2673463"/>
            <a:ext cx="900000" cy="90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20D4F56-6A05-4D0A-95B7-4FCA2A35FBC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73" y="2684132"/>
            <a:ext cx="900000" cy="90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EFBA451-C8FD-4DB6-ABC9-AFDB7B07E8C1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50" y="4408079"/>
            <a:ext cx="900000" cy="90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8089805-3527-486B-A465-24DA96DE85F2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43" y="4425672"/>
            <a:ext cx="900000" cy="90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9228351-AB89-44D1-A02A-1F301D5B88EA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36" y="4427893"/>
            <a:ext cx="900000" cy="90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3F37FFA-1752-49C3-9D4B-D2421262EEDF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1" y="4425672"/>
            <a:ext cx="900000" cy="900000"/>
          </a:xfrm>
          <a:prstGeom prst="rect">
            <a:avLst/>
          </a:prstGeom>
        </p:spPr>
      </p:pic>
      <p:pic>
        <p:nvPicPr>
          <p:cNvPr id="60" name="그림 59" descr="램프이(가) 표시된 사진&#10;&#10;자동 생성된 설명">
            <a:extLst>
              <a:ext uri="{FF2B5EF4-FFF2-40B4-BE49-F238E27FC236}">
                <a16:creationId xmlns:a16="http://schemas.microsoft.com/office/drawing/2014/main" id="{09DE2560-CA5C-4723-853E-2267590E8FBD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69" y="5848919"/>
            <a:ext cx="900000" cy="900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3836B25-A537-446E-95F0-F5D7184FD719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13" y="5811399"/>
            <a:ext cx="900000" cy="90000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119B1ED2-D127-465E-B0E1-838D44B004A6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53" y="4408079"/>
            <a:ext cx="900000" cy="90000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9C53585C-9C68-493C-85EE-39F2AC651B7A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2.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개발 환경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5846B3D-DFAF-40CB-9835-B827E52311B6}"/>
              </a:ext>
            </a:extLst>
          </p:cNvPr>
          <p:cNvSpPr txBox="1"/>
          <p:nvPr/>
        </p:nvSpPr>
        <p:spPr>
          <a:xfrm>
            <a:off x="952466" y="2136187"/>
            <a:ext cx="146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하나 M" panose="02020603020101020101" pitchFamily="18" charset="-127"/>
                <a:ea typeface="하나 M" panose="02020603020101020101" pitchFamily="18" charset="-127"/>
              </a:rPr>
              <a:t>Library</a:t>
            </a:r>
            <a:endParaRPr lang="ko-KR" altLang="en-US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278BCF-0282-4132-B4C0-B80ADE1356B3}"/>
              </a:ext>
            </a:extLst>
          </p:cNvPr>
          <p:cNvSpPr txBox="1"/>
          <p:nvPr/>
        </p:nvSpPr>
        <p:spPr>
          <a:xfrm>
            <a:off x="6192966" y="2194166"/>
            <a:ext cx="146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하나 M" panose="02020603020101020101" pitchFamily="18" charset="-127"/>
                <a:ea typeface="하나 M" panose="02020603020101020101" pitchFamily="18" charset="-127"/>
              </a:rPr>
              <a:t>API</a:t>
            </a:r>
            <a:endParaRPr lang="ko-KR" altLang="en-US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AF422E8-B15E-4204-A11E-634FE062CBCF}"/>
              </a:ext>
            </a:extLst>
          </p:cNvPr>
          <p:cNvSpPr txBox="1"/>
          <p:nvPr/>
        </p:nvSpPr>
        <p:spPr>
          <a:xfrm>
            <a:off x="952465" y="3908494"/>
            <a:ext cx="146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하나 M" panose="02020603020101020101" pitchFamily="18" charset="-127"/>
                <a:ea typeface="하나 M" panose="02020603020101020101" pitchFamily="18" charset="-127"/>
              </a:rPr>
              <a:t>Framework</a:t>
            </a:r>
            <a:endParaRPr lang="ko-KR" altLang="en-US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657B242-776E-4118-90DB-1D1631CE515E}"/>
              </a:ext>
            </a:extLst>
          </p:cNvPr>
          <p:cNvSpPr txBox="1"/>
          <p:nvPr/>
        </p:nvSpPr>
        <p:spPr>
          <a:xfrm>
            <a:off x="952465" y="5445961"/>
            <a:ext cx="146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하나 M" panose="02020603020101020101" pitchFamily="18" charset="-127"/>
                <a:ea typeface="하나 M" panose="02020603020101020101" pitchFamily="18" charset="-127"/>
              </a:rPr>
              <a:t>DB</a:t>
            </a:r>
            <a:endParaRPr lang="ko-KR" altLang="en-US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C9C180-083B-4579-8EDA-CACD936AF3F1}"/>
              </a:ext>
            </a:extLst>
          </p:cNvPr>
          <p:cNvSpPr txBox="1"/>
          <p:nvPr/>
        </p:nvSpPr>
        <p:spPr>
          <a:xfrm>
            <a:off x="3729467" y="5392227"/>
            <a:ext cx="146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하나 M" panose="02020603020101020101" pitchFamily="18" charset="-127"/>
                <a:ea typeface="하나 M" panose="02020603020101020101" pitchFamily="18" charset="-127"/>
              </a:rPr>
              <a:t>Server</a:t>
            </a:r>
            <a:endParaRPr lang="ko-KR" altLang="en-US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29B43A3-E7A2-481B-8911-0BA3F968D07E}"/>
              </a:ext>
            </a:extLst>
          </p:cNvPr>
          <p:cNvSpPr txBox="1"/>
          <p:nvPr/>
        </p:nvSpPr>
        <p:spPr>
          <a:xfrm>
            <a:off x="6192967" y="3921782"/>
            <a:ext cx="146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하나 M" panose="02020603020101020101" pitchFamily="18" charset="-127"/>
                <a:ea typeface="하나 M" panose="02020603020101020101" pitchFamily="18" charset="-127"/>
              </a:rPr>
              <a:t>VCS</a:t>
            </a:r>
            <a:endParaRPr lang="ko-KR" altLang="en-US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81C7A-5012-4E18-9F78-2937BEF502E5}"/>
              </a:ext>
            </a:extLst>
          </p:cNvPr>
          <p:cNvSpPr txBox="1"/>
          <p:nvPr/>
        </p:nvSpPr>
        <p:spPr>
          <a:xfrm>
            <a:off x="115007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786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9864200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896751" y="1378634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FC7AF-E450-4CF8-AF8A-8B1A464C8B77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3. ERD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3F3ECF1-1E6B-49B3-9889-1ABFE87CBD7F}"/>
              </a:ext>
            </a:extLst>
          </p:cNvPr>
          <p:cNvGrpSpPr/>
          <p:nvPr/>
        </p:nvGrpSpPr>
        <p:grpSpPr>
          <a:xfrm>
            <a:off x="0" y="731200"/>
            <a:ext cx="12192000" cy="6126800"/>
            <a:chOff x="0" y="731200"/>
            <a:chExt cx="12192000" cy="61268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6F46D0-B486-48D8-8EF2-A00953A1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31200"/>
              <a:ext cx="12192000" cy="6126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07E483-E8B6-4B25-A108-281AAEA33443}"/>
                </a:ext>
              </a:extLst>
            </p:cNvPr>
            <p:cNvSpPr txBox="1"/>
            <p:nvPr/>
          </p:nvSpPr>
          <p:spPr>
            <a:xfrm>
              <a:off x="532563" y="1492545"/>
              <a:ext cx="2240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400" dirty="0">
                  <a:solidFill>
                    <a:srgbClr val="008375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사용자</a:t>
              </a:r>
              <a:endParaRPr lang="en-US" altLang="ko-KR" sz="2400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400" dirty="0">
                  <a:solidFill>
                    <a:srgbClr val="0070C0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번호표</a:t>
              </a:r>
              <a:endParaRPr lang="en-US" altLang="ko-KR" sz="2400" dirty="0">
                <a:solidFill>
                  <a:srgbClr val="0070C0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400" dirty="0">
                  <a:solidFill>
                    <a:srgbClr val="F3A915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손님의 소리</a:t>
              </a:r>
              <a:endParaRPr lang="en-US" altLang="ko-KR" sz="2400" dirty="0">
                <a:solidFill>
                  <a:srgbClr val="F3A915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400" dirty="0">
                  <a:solidFill>
                    <a:srgbClr val="7030A0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지점</a:t>
              </a:r>
              <a:endParaRPr lang="en-US" altLang="ko-KR" sz="2400" dirty="0">
                <a:solidFill>
                  <a:srgbClr val="7030A0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400" dirty="0">
                  <a:solidFill>
                    <a:srgbClr val="CC0099"/>
                  </a:solidFill>
                  <a:latin typeface="하나 CM" panose="02020603020101020101" pitchFamily="18" charset="-127"/>
                  <a:ea typeface="하나 CM" panose="02020603020101020101" pitchFamily="18" charset="-127"/>
                </a:rPr>
                <a:t>부가기능</a:t>
              </a:r>
              <a:endParaRPr lang="en-US" altLang="ko-KR" sz="2400" dirty="0">
                <a:solidFill>
                  <a:srgbClr val="CC0099"/>
                </a:solidFill>
                <a:latin typeface="하나 CM" panose="02020603020101020101" pitchFamily="18" charset="-127"/>
                <a:ea typeface="하나 C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0BA449-B4A9-4F27-AC22-3738C9DC952B}"/>
                </a:ext>
              </a:extLst>
            </p:cNvPr>
            <p:cNvSpPr txBox="1"/>
            <p:nvPr/>
          </p:nvSpPr>
          <p:spPr>
            <a:xfrm>
              <a:off x="8796552" y="1080408"/>
              <a:ext cx="2268000" cy="2268000"/>
            </a:xfrm>
            <a:prstGeom prst="rect">
              <a:avLst/>
            </a:prstGeom>
            <a:noFill/>
            <a:ln w="63500">
              <a:solidFill>
                <a:srgbClr val="008375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EE7D1C-BD53-4000-A4AB-657E1CA152C1}"/>
                </a:ext>
              </a:extLst>
            </p:cNvPr>
            <p:cNvSpPr txBox="1"/>
            <p:nvPr/>
          </p:nvSpPr>
          <p:spPr>
            <a:xfrm>
              <a:off x="6224717" y="1984467"/>
              <a:ext cx="1728000" cy="1548000"/>
            </a:xfrm>
            <a:prstGeom prst="rect">
              <a:avLst/>
            </a:prstGeom>
            <a:noFill/>
            <a:ln w="63500">
              <a:solidFill>
                <a:srgbClr val="008375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0CFC99-C162-4D0F-9055-B9F5B90DA800}"/>
                </a:ext>
              </a:extLst>
            </p:cNvPr>
            <p:cNvSpPr txBox="1"/>
            <p:nvPr/>
          </p:nvSpPr>
          <p:spPr>
            <a:xfrm>
              <a:off x="8486889" y="4810296"/>
              <a:ext cx="1440000" cy="1980000"/>
            </a:xfrm>
            <a:prstGeom prst="rect">
              <a:avLst/>
            </a:prstGeom>
            <a:noFill/>
            <a:ln w="63500">
              <a:solidFill>
                <a:srgbClr val="F3A915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730B94-9948-4E9D-B296-6CD56EBA5696}"/>
                </a:ext>
              </a:extLst>
            </p:cNvPr>
            <p:cNvSpPr txBox="1"/>
            <p:nvPr/>
          </p:nvSpPr>
          <p:spPr>
            <a:xfrm>
              <a:off x="3364917" y="1062648"/>
              <a:ext cx="2088000" cy="2448000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3FF74B-2914-4D90-8C82-D1D7252A5526}"/>
                </a:ext>
              </a:extLst>
            </p:cNvPr>
            <p:cNvSpPr txBox="1"/>
            <p:nvPr/>
          </p:nvSpPr>
          <p:spPr>
            <a:xfrm>
              <a:off x="8508569" y="3445796"/>
              <a:ext cx="1692000" cy="1080000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D4F83D-C89C-407B-B7A1-2EDF8598ADDC}"/>
                </a:ext>
              </a:extLst>
            </p:cNvPr>
            <p:cNvSpPr txBox="1"/>
            <p:nvPr/>
          </p:nvSpPr>
          <p:spPr>
            <a:xfrm>
              <a:off x="10340529" y="3429000"/>
              <a:ext cx="1851471" cy="1548000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FD69D8-3210-4504-94DA-30135BEA354D}"/>
                </a:ext>
              </a:extLst>
            </p:cNvPr>
            <p:cNvSpPr txBox="1"/>
            <p:nvPr/>
          </p:nvSpPr>
          <p:spPr>
            <a:xfrm>
              <a:off x="3405573" y="3714036"/>
              <a:ext cx="2268000" cy="2916000"/>
            </a:xfrm>
            <a:prstGeom prst="rect">
              <a:avLst/>
            </a:prstGeom>
            <a:noFill/>
            <a:ln w="635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9B5701-452A-4CD8-B74B-CD24E16877D9}"/>
                </a:ext>
              </a:extLst>
            </p:cNvPr>
            <p:cNvSpPr txBox="1"/>
            <p:nvPr/>
          </p:nvSpPr>
          <p:spPr>
            <a:xfrm>
              <a:off x="10484529" y="5246592"/>
              <a:ext cx="1404000" cy="1584000"/>
            </a:xfrm>
            <a:prstGeom prst="rect">
              <a:avLst/>
            </a:prstGeom>
            <a:noFill/>
            <a:ln w="63500">
              <a:solidFill>
                <a:srgbClr val="F3A915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9374DA-5B57-4D61-927E-9A38A8E1B8CC}"/>
                </a:ext>
              </a:extLst>
            </p:cNvPr>
            <p:cNvSpPr txBox="1"/>
            <p:nvPr/>
          </p:nvSpPr>
          <p:spPr>
            <a:xfrm>
              <a:off x="6234231" y="4363366"/>
              <a:ext cx="1836000" cy="2160000"/>
            </a:xfrm>
            <a:prstGeom prst="rect">
              <a:avLst/>
            </a:prstGeom>
            <a:noFill/>
            <a:ln w="635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3E9DB0-3EB4-4709-926F-52C8B9782C8D}"/>
                </a:ext>
              </a:extLst>
            </p:cNvPr>
            <p:cNvSpPr txBox="1"/>
            <p:nvPr/>
          </p:nvSpPr>
          <p:spPr>
            <a:xfrm>
              <a:off x="215978" y="3780698"/>
              <a:ext cx="2988000" cy="2160000"/>
            </a:xfrm>
            <a:prstGeom prst="rect">
              <a:avLst/>
            </a:prstGeom>
            <a:noFill/>
            <a:ln w="63500">
              <a:solidFill>
                <a:srgbClr val="CC0099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F87C8-3A70-4644-B2D3-3D69944FF817}"/>
                </a:ext>
              </a:extLst>
            </p:cNvPr>
            <p:cNvSpPr txBox="1"/>
            <p:nvPr/>
          </p:nvSpPr>
          <p:spPr>
            <a:xfrm>
              <a:off x="6206734" y="1011255"/>
              <a:ext cx="1728000" cy="900000"/>
            </a:xfrm>
            <a:prstGeom prst="rect">
              <a:avLst/>
            </a:prstGeom>
            <a:noFill/>
            <a:ln w="63500">
              <a:solidFill>
                <a:srgbClr val="CC0099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04D6517-8A54-4692-965A-1B193917EEEF}"/>
              </a:ext>
            </a:extLst>
          </p:cNvPr>
          <p:cNvSpPr txBox="1"/>
          <p:nvPr/>
        </p:nvSpPr>
        <p:spPr>
          <a:xfrm>
            <a:off x="-93213" y="6523366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7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FC7AF-E450-4CF8-AF8A-8B1A464C8B77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4.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요구사항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C88248-6DC9-4502-8B10-79E70F2C9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018534"/>
              </p:ext>
            </p:extLst>
          </p:nvPr>
        </p:nvGraphicFramePr>
        <p:xfrm>
          <a:off x="598843" y="968583"/>
          <a:ext cx="11131965" cy="5004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495">
                  <a:extLst>
                    <a:ext uri="{9D8B030D-6E8A-4147-A177-3AD203B41FA5}">
                      <a16:colId xmlns:a16="http://schemas.microsoft.com/office/drawing/2014/main" val="1610592255"/>
                    </a:ext>
                  </a:extLst>
                </a:gridCol>
                <a:gridCol w="4988088">
                  <a:extLst>
                    <a:ext uri="{9D8B030D-6E8A-4147-A177-3AD203B41FA5}">
                      <a16:colId xmlns:a16="http://schemas.microsoft.com/office/drawing/2014/main" val="2718260563"/>
                    </a:ext>
                  </a:extLst>
                </a:gridCol>
                <a:gridCol w="2139328">
                  <a:extLst>
                    <a:ext uri="{9D8B030D-6E8A-4147-A177-3AD203B41FA5}">
                      <a16:colId xmlns:a16="http://schemas.microsoft.com/office/drawing/2014/main" val="2244936329"/>
                    </a:ext>
                  </a:extLst>
                </a:gridCol>
                <a:gridCol w="2817054">
                  <a:extLst>
                    <a:ext uri="{9D8B030D-6E8A-4147-A177-3AD203B41FA5}">
                      <a16:colId xmlns:a16="http://schemas.microsoft.com/office/drawing/2014/main" val="2191813639"/>
                    </a:ext>
                  </a:extLst>
                </a:gridCol>
              </a:tblGrid>
              <a:tr h="294383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구분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요구사항 명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구현 여부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2172769627"/>
                  </a:ext>
                </a:extLst>
              </a:tr>
              <a:tr h="294383">
                <a:tc rowSpan="6"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손님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800"/>
                        </a:spcAft>
                      </a:pPr>
                      <a:r>
                        <a:rPr 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회원가입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/ </a:t>
                      </a:r>
                      <a:r>
                        <a:rPr lang="ko-KR" altLang="en-US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수정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/ </a:t>
                      </a:r>
                      <a:r>
                        <a:rPr lang="ko-KR" altLang="en-US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탈퇴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499347715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손님 로그인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altLang="en-US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로그아웃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2851603223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지점 방문을 위한 번호표 발급 전 지점의 상황을 인지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1892653280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marR="0" lvl="0" indent="-508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발급한 번호표를 중도 취소</a:t>
                      </a:r>
                      <a:endParaRPr lang="ko-KR" alt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손님의 번거로움 증가 및 행원의 호명 후 넘김 처리 </a:t>
                      </a:r>
                      <a:endParaRPr lang="ko-KR" sz="11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2120257789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지점 선택 후 원하는 업무로 번호표 발급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3256835218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필요시 사전 제출 서류 작성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alt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일부 업무의 경우 서비스 제공</a:t>
                      </a:r>
                      <a:endParaRPr lang="ko-KR" sz="11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34005564"/>
                  </a:ext>
                </a:extLst>
              </a:tr>
              <a:tr h="29438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행원</a:t>
                      </a:r>
                      <a:endParaRPr lang="ko-KR" altLang="en-US" sz="1400" dirty="0"/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직원 로그인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/ </a:t>
                      </a:r>
                      <a:r>
                        <a:rPr lang="ko-KR" altLang="en-US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로그아웃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2899001357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소속된 지점의 업무별 번호표 상황 한눈에 인지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301855827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일별</a:t>
                      </a:r>
                      <a:r>
                        <a:rPr lang="en-US" altLang="ko-KR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주별 방문 손님정보 파악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4289980473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사전 제출 서류 확인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추가 요구사항 </a:t>
                      </a:r>
                      <a:endParaRPr lang="ko-KR" altLang="ko-KR" sz="11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266123613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marL="5080" marR="0" lvl="0" indent="-508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상담해야 하는 손님의 업무를 사전에 보다 자세하게 인지</a:t>
                      </a:r>
                      <a:endParaRPr lang="ko-KR" altLang="ko-KR" sz="18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 </a:t>
                      </a:r>
                      <a:r>
                        <a:rPr lang="en-US" altLang="ko-KR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업무의 소분류 종류가 너무 다양하여 중분류로 파악</a:t>
                      </a:r>
                      <a:endParaRPr lang="ko-KR" sz="11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2317981841"/>
                  </a:ext>
                </a:extLst>
              </a:tr>
              <a:tr h="294383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하나 CM" panose="02020603020101020101" pitchFamily="18" charset="-127"/>
                        <a:ea typeface="하나 C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번호표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번호표 상태를 변경 </a:t>
                      </a:r>
                      <a:r>
                        <a:rPr lang="en-US" altLang="ko-KR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상담</a:t>
                      </a:r>
                      <a:r>
                        <a:rPr lang="en-US" altLang="ko-KR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종료</a:t>
                      </a:r>
                      <a:r>
                        <a:rPr lang="en-US" altLang="ko-KR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 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936132665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상담이 종료되면 번호표 테이블에서 사라지고 분석 테이블에 저장 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 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2807467219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257" marR="7257" marT="7257" marB="7257" anchor="ctr"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사전 서류가 있는 번호표 종료시에 사전 서류도 함께 삭제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 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531789924"/>
                  </a:ext>
                </a:extLst>
              </a:tr>
              <a:tr h="294383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부가적 기능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에 저장된 지점을 지도에서 확인 후 검색 및 선택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 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3720779910"/>
                  </a:ext>
                </a:extLst>
              </a:tr>
              <a:tr h="294383">
                <a:tc vMerge="1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257" marR="7257" marT="7257" marB="7257" anchor="ctr"/>
                </a:tc>
                <a:tc>
                  <a:txBody>
                    <a:bodyPr/>
                    <a:lstStyle/>
                    <a:p>
                      <a:pPr marL="5080" indent="-5080" algn="l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번호표를 발급하면 카카오톡으로 정보를 포함한 알림 발송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 </a:t>
                      </a:r>
                      <a:r>
                        <a:rPr lang="en-US" altLang="ko-KR" sz="1400" kern="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</a:rPr>
                        <a:t>O</a:t>
                      </a:r>
                      <a:endParaRPr lang="ko-KR" sz="14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kern="100" dirty="0">
                          <a:effectLst/>
                          <a:latin typeface="하나 CM" panose="02020603020101020101" pitchFamily="18" charset="-127"/>
                          <a:ea typeface="하나 CM" panose="02020603020101020101" pitchFamily="18" charset="-127"/>
                          <a:cs typeface="Times New Roman" panose="02020603050405020304" pitchFamily="18" charset="0"/>
                        </a:rPr>
                        <a:t>추가 요구사항 </a:t>
                      </a:r>
                      <a:endParaRPr lang="ko-KR" sz="1100" kern="100" dirty="0">
                        <a:effectLst/>
                        <a:latin typeface="하나 CM" panose="02020603020101020101" pitchFamily="18" charset="-127"/>
                        <a:ea typeface="하나 CM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49348" marR="49348" marT="13546" marB="13546" anchor="ctr"/>
                </a:tc>
                <a:extLst>
                  <a:ext uri="{0D108BD9-81ED-4DB2-BD59-A6C34878D82A}">
                    <a16:rowId xmlns:a16="http://schemas.microsoft.com/office/drawing/2014/main" val="29509001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D1D7C5-B841-4F87-A438-714E29914DC5}"/>
              </a:ext>
            </a:extLst>
          </p:cNvPr>
          <p:cNvSpPr txBox="1"/>
          <p:nvPr/>
        </p:nvSpPr>
        <p:spPr>
          <a:xfrm>
            <a:off x="598844" y="6137265"/>
            <a:ext cx="1113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|</a:t>
            </a:r>
            <a:r>
              <a:rPr lang="ko-KR" altLang="en-US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 요구사항 </a:t>
            </a:r>
            <a:r>
              <a:rPr lang="en-US" altLang="ko-KR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| </a:t>
            </a:r>
            <a:r>
              <a:rPr lang="ko-KR" altLang="en-US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수용 </a:t>
            </a:r>
            <a:r>
              <a:rPr lang="en-US" altLang="ko-KR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: </a:t>
            </a:r>
            <a:r>
              <a:rPr lang="en-US" altLang="ko-KR" sz="3600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12</a:t>
            </a:r>
            <a:r>
              <a:rPr lang="ko-KR" altLang="en-US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건 </a:t>
            </a:r>
            <a:r>
              <a:rPr lang="en-US" altLang="ko-KR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| </a:t>
            </a:r>
            <a:r>
              <a:rPr lang="ko-KR" altLang="en-US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삭제 </a:t>
            </a:r>
            <a:r>
              <a:rPr lang="en-US" altLang="ko-KR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:</a:t>
            </a:r>
            <a:r>
              <a:rPr lang="ko-KR" altLang="en-US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2</a:t>
            </a:r>
            <a:r>
              <a:rPr lang="ko-KR" altLang="en-US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건</a:t>
            </a:r>
            <a:r>
              <a:rPr lang="en-US" altLang="ko-KR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 | </a:t>
            </a:r>
            <a:r>
              <a:rPr lang="ko-KR" altLang="en-US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추가 </a:t>
            </a:r>
            <a:r>
              <a:rPr lang="en-US" altLang="ko-KR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:</a:t>
            </a:r>
            <a:r>
              <a:rPr lang="ko-KR" altLang="en-US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2</a:t>
            </a:r>
            <a:r>
              <a:rPr lang="ko-KR" altLang="en-US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건 </a:t>
            </a:r>
            <a:r>
              <a:rPr lang="en-US" altLang="ko-KR" sz="3600" dirty="0">
                <a:latin typeface="하나 CM" panose="02020603020101020101" pitchFamily="18" charset="-127"/>
                <a:ea typeface="하나 CM" panose="02020603020101020101" pitchFamily="18" charset="-127"/>
              </a:rPr>
              <a:t>|</a:t>
            </a:r>
            <a:endParaRPr lang="ko-KR" altLang="en-US" sz="3600" dirty="0"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13852-06CA-46F2-89ED-42BB20953606}"/>
              </a:ext>
            </a:extLst>
          </p:cNvPr>
          <p:cNvSpPr txBox="1"/>
          <p:nvPr/>
        </p:nvSpPr>
        <p:spPr>
          <a:xfrm>
            <a:off x="115007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23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896751" y="1378634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230CA-A49C-46C1-B7BF-0471C966ED45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보완사항 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&amp; </a:t>
            </a:r>
            <a:r>
              <a:rPr lang="ko-KR" altLang="en-US" sz="3200" dirty="0" err="1">
                <a:latin typeface="하나 M" panose="02020603020101020101" pitchFamily="18" charset="-127"/>
                <a:ea typeface="하나 M" panose="02020603020101020101" pitchFamily="18" charset="-127"/>
              </a:rPr>
              <a:t>느낀점</a:t>
            </a:r>
            <a:endParaRPr lang="ko-KR" altLang="en-US" sz="32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0792A1-8165-4C68-91E1-91C5C5CD1B33}"/>
              </a:ext>
            </a:extLst>
          </p:cNvPr>
          <p:cNvCxnSpPr/>
          <p:nvPr/>
        </p:nvCxnSpPr>
        <p:spPr>
          <a:xfrm>
            <a:off x="6059139" y="1349456"/>
            <a:ext cx="0" cy="4448013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8A29955-A5DA-4456-98A8-14EC1D4A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9" y="1748262"/>
            <a:ext cx="4766406" cy="1680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A6BB24-A76B-486A-A54A-E9FF318B2205}"/>
              </a:ext>
            </a:extLst>
          </p:cNvPr>
          <p:cNvSpPr txBox="1"/>
          <p:nvPr/>
        </p:nvSpPr>
        <p:spPr>
          <a:xfrm>
            <a:off x="115007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18/19</a:t>
            </a:r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C37A08-E808-4151-908D-E15AEED32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9" y="4415293"/>
            <a:ext cx="4766406" cy="2118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285811-57B3-4093-B695-19AFA3E5CB0C}"/>
              </a:ext>
            </a:extLst>
          </p:cNvPr>
          <p:cNvSpPr txBox="1"/>
          <p:nvPr/>
        </p:nvSpPr>
        <p:spPr>
          <a:xfrm>
            <a:off x="476266" y="1191126"/>
            <a:ext cx="487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하나 CM" panose="02020603020101020101" pitchFamily="18" charset="-127"/>
                <a:ea typeface="하나 CM" panose="02020603020101020101" pitchFamily="18" charset="-127"/>
              </a:rPr>
              <a:t>1. APP</a:t>
            </a:r>
            <a:r>
              <a:rPr lang="ko-KR" altLang="en-US" sz="2400" dirty="0">
                <a:latin typeface="하나 CM" panose="02020603020101020101" pitchFamily="18" charset="-127"/>
                <a:ea typeface="하나 CM" panose="02020603020101020101" pitchFamily="18" charset="-127"/>
              </a:rPr>
              <a:t>으로 확장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28B9B-0111-4AD6-8457-392AD1E5127A}"/>
              </a:ext>
            </a:extLst>
          </p:cNvPr>
          <p:cNvSpPr txBox="1"/>
          <p:nvPr/>
        </p:nvSpPr>
        <p:spPr>
          <a:xfrm>
            <a:off x="476266" y="3691314"/>
            <a:ext cx="487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하나 CM" panose="02020603020101020101" pitchFamily="18" charset="-127"/>
                <a:ea typeface="하나 CM" panose="02020603020101020101" pitchFamily="18" charset="-127"/>
              </a:rPr>
              <a:t>2. </a:t>
            </a:r>
            <a:r>
              <a:rPr lang="ko-KR" altLang="en-US" sz="2400" dirty="0">
                <a:latin typeface="하나 CM" panose="02020603020101020101" pitchFamily="18" charset="-127"/>
                <a:ea typeface="하나 CM" panose="02020603020101020101" pitchFamily="18" charset="-127"/>
              </a:rPr>
              <a:t>하나금융그룹 </a:t>
            </a:r>
            <a:r>
              <a:rPr lang="en-US" altLang="ko-KR" sz="2400" dirty="0">
                <a:latin typeface="하나 CM" panose="02020603020101020101" pitchFamily="18" charset="-127"/>
                <a:ea typeface="하나 CM" panose="02020603020101020101" pitchFamily="18" charset="-127"/>
              </a:rPr>
              <a:t>API </a:t>
            </a:r>
            <a:r>
              <a:rPr lang="ko-KR" altLang="en-US" sz="2400" dirty="0">
                <a:latin typeface="하나 CM" panose="02020603020101020101" pitchFamily="18" charset="-127"/>
                <a:ea typeface="하나 CM" panose="02020603020101020101" pitchFamily="18" charset="-127"/>
              </a:rPr>
              <a:t>사용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DB3230-AE1F-4102-A422-A529DEA6A437}"/>
              </a:ext>
            </a:extLst>
          </p:cNvPr>
          <p:cNvCxnSpPr/>
          <p:nvPr/>
        </p:nvCxnSpPr>
        <p:spPr>
          <a:xfrm>
            <a:off x="6885992" y="1378634"/>
            <a:ext cx="414279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3D08EC-64AC-412C-9495-75247C07E9B7}"/>
              </a:ext>
            </a:extLst>
          </p:cNvPr>
          <p:cNvCxnSpPr/>
          <p:nvPr/>
        </p:nvCxnSpPr>
        <p:spPr>
          <a:xfrm>
            <a:off x="6885992" y="2706691"/>
            <a:ext cx="414279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8E6925B-2342-4807-A92A-A709A69E6413}"/>
              </a:ext>
            </a:extLst>
          </p:cNvPr>
          <p:cNvCxnSpPr/>
          <p:nvPr/>
        </p:nvCxnSpPr>
        <p:spPr>
          <a:xfrm>
            <a:off x="6885992" y="4060556"/>
            <a:ext cx="414279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537998-152E-4D01-A74D-017474A16155}"/>
              </a:ext>
            </a:extLst>
          </p:cNvPr>
          <p:cNvCxnSpPr>
            <a:cxnSpLocks/>
          </p:cNvCxnSpPr>
          <p:nvPr/>
        </p:nvCxnSpPr>
        <p:spPr>
          <a:xfrm>
            <a:off x="6885992" y="5388613"/>
            <a:ext cx="351859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8E622D-6606-4220-ABA7-B13B588272A6}"/>
              </a:ext>
            </a:extLst>
          </p:cNvPr>
          <p:cNvCxnSpPr/>
          <p:nvPr/>
        </p:nvCxnSpPr>
        <p:spPr>
          <a:xfrm>
            <a:off x="6885992" y="1378634"/>
            <a:ext cx="0" cy="132805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AD76303-D606-4E9B-9A4D-BDADEAAEB222}"/>
              </a:ext>
            </a:extLst>
          </p:cNvPr>
          <p:cNvCxnSpPr/>
          <p:nvPr/>
        </p:nvCxnSpPr>
        <p:spPr>
          <a:xfrm>
            <a:off x="11028784" y="2706691"/>
            <a:ext cx="0" cy="132805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6303465-55A2-4632-AC23-1792E03DEA57}"/>
              </a:ext>
            </a:extLst>
          </p:cNvPr>
          <p:cNvCxnSpPr/>
          <p:nvPr/>
        </p:nvCxnSpPr>
        <p:spPr>
          <a:xfrm>
            <a:off x="6885992" y="4060556"/>
            <a:ext cx="0" cy="132805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18D6A485-08E7-4878-A8A7-3C145427C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044" y="888079"/>
            <a:ext cx="792000" cy="10800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CA63C84-5502-49A3-8E65-08C237E61945}"/>
              </a:ext>
            </a:extLst>
          </p:cNvPr>
          <p:cNvSpPr/>
          <p:nvPr/>
        </p:nvSpPr>
        <p:spPr>
          <a:xfrm>
            <a:off x="8943910" y="888079"/>
            <a:ext cx="1080000" cy="10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비전공</a:t>
            </a:r>
            <a:endParaRPr lang="ko-KR" altLang="en-US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8A0C987-CF2A-43B4-9EA2-BC872A1A69DC}"/>
              </a:ext>
            </a:extLst>
          </p:cNvPr>
          <p:cNvSpPr/>
          <p:nvPr/>
        </p:nvSpPr>
        <p:spPr>
          <a:xfrm>
            <a:off x="7253188" y="881958"/>
            <a:ext cx="1080000" cy="10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JAVA</a:t>
            </a:r>
            <a:endParaRPr lang="ko-KR" altLang="en-US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FC99CFC-2F4F-405A-BAC1-063F11D0B8C1}"/>
              </a:ext>
            </a:extLst>
          </p:cNvPr>
          <p:cNvSpPr/>
          <p:nvPr/>
        </p:nvSpPr>
        <p:spPr>
          <a:xfrm>
            <a:off x="6477817" y="2142604"/>
            <a:ext cx="1080000" cy="10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SQL</a:t>
            </a:r>
            <a:endParaRPr lang="ko-KR" altLang="en-US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5A08248-578C-45CE-8DB8-21D05FA4D412}"/>
              </a:ext>
            </a:extLst>
          </p:cNvPr>
          <p:cNvSpPr/>
          <p:nvPr/>
        </p:nvSpPr>
        <p:spPr>
          <a:xfrm>
            <a:off x="7990484" y="2142604"/>
            <a:ext cx="1080000" cy="10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HTML</a:t>
            </a:r>
            <a:endParaRPr lang="ko-KR" altLang="en-US" sz="1600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pic>
        <p:nvPicPr>
          <p:cNvPr id="33" name="그림 32" descr="건물, 실외, 도시, 거리이(가) 표시된 사진&#10;&#10;자동 생성된 설명">
            <a:extLst>
              <a:ext uri="{FF2B5EF4-FFF2-40B4-BE49-F238E27FC236}">
                <a16:creationId xmlns:a16="http://schemas.microsoft.com/office/drawing/2014/main" id="{193AAFD0-3DD8-4E60-8726-18CAA35A6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26" y="4627003"/>
            <a:ext cx="1759430" cy="1276928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C0833BCC-5339-4415-BA9B-C5B67C938853}"/>
              </a:ext>
            </a:extLst>
          </p:cNvPr>
          <p:cNvSpPr/>
          <p:nvPr/>
        </p:nvSpPr>
        <p:spPr>
          <a:xfrm>
            <a:off x="9627495" y="2142604"/>
            <a:ext cx="1080000" cy="10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JS</a:t>
            </a:r>
            <a:endParaRPr lang="ko-KR" altLang="en-US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2FC4F29-1250-400D-BA3F-0A9A6DEA3DA3}"/>
              </a:ext>
            </a:extLst>
          </p:cNvPr>
          <p:cNvSpPr/>
          <p:nvPr/>
        </p:nvSpPr>
        <p:spPr>
          <a:xfrm>
            <a:off x="10432571" y="3357414"/>
            <a:ext cx="1274156" cy="10916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Spring</a:t>
            </a:r>
            <a:endParaRPr lang="ko-KR" altLang="en-US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B03E939-769E-4448-886B-2949F9361D53}"/>
              </a:ext>
            </a:extLst>
          </p:cNvPr>
          <p:cNvSpPr/>
          <p:nvPr/>
        </p:nvSpPr>
        <p:spPr>
          <a:xfrm>
            <a:off x="8612633" y="3429000"/>
            <a:ext cx="1277433" cy="1242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Project</a:t>
            </a:r>
            <a:endParaRPr lang="ko-KR" altLang="en-US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3A0EB15-FEB5-478E-9EFC-2E353EDD410D}"/>
              </a:ext>
            </a:extLst>
          </p:cNvPr>
          <p:cNvSpPr/>
          <p:nvPr/>
        </p:nvSpPr>
        <p:spPr>
          <a:xfrm>
            <a:off x="7021483" y="3530660"/>
            <a:ext cx="1080000" cy="10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에러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D5C94FC-A62B-4266-9C39-0833CEBD7E63}"/>
              </a:ext>
            </a:extLst>
          </p:cNvPr>
          <p:cNvSpPr/>
          <p:nvPr/>
        </p:nvSpPr>
        <p:spPr>
          <a:xfrm>
            <a:off x="6781798" y="4934398"/>
            <a:ext cx="1080000" cy="10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밤샘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40942B6-18E6-4DA6-BDA9-2BD7B5D44F68}"/>
              </a:ext>
            </a:extLst>
          </p:cNvPr>
          <p:cNvSpPr/>
          <p:nvPr/>
        </p:nvSpPr>
        <p:spPr>
          <a:xfrm>
            <a:off x="8508569" y="4922396"/>
            <a:ext cx="1080000" cy="10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API</a:t>
            </a:r>
            <a:endParaRPr lang="ko-KR" altLang="en-US" dirty="0">
              <a:solidFill>
                <a:schemeClr val="accent2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44D46D-97FA-483E-A16E-0C4E65A5FD45}"/>
              </a:ext>
            </a:extLst>
          </p:cNvPr>
          <p:cNvSpPr txBox="1"/>
          <p:nvPr/>
        </p:nvSpPr>
        <p:spPr>
          <a:xfrm>
            <a:off x="10404584" y="6014398"/>
            <a:ext cx="1759430" cy="369332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Hana of 1000</a:t>
            </a:r>
            <a:endParaRPr lang="ko-KR" altLang="en-US" dirty="0">
              <a:solidFill>
                <a:srgbClr val="008375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429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 rot="-5400000">
            <a:off x="5062995" y="-110333"/>
            <a:ext cx="2070800" cy="106468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rgbClr val="008375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3569538" y="4791867"/>
            <a:ext cx="5280800" cy="84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SzPts val="1100"/>
            </a:pPr>
            <a:r>
              <a:rPr lang="ko-KR" altLang="en-US" sz="660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감사합니다</a:t>
            </a:r>
            <a:r>
              <a:rPr lang="en-US" altLang="ko-KR" sz="660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.</a:t>
            </a:r>
            <a:endParaRPr sz="6600"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BA5C71-FB4C-4ABB-A57A-19127EFFC813}"/>
              </a:ext>
            </a:extLst>
          </p:cNvPr>
          <p:cNvSpPr txBox="1"/>
          <p:nvPr/>
        </p:nvSpPr>
        <p:spPr>
          <a:xfrm>
            <a:off x="11500716" y="6533504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19/19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8594622" y="2497563"/>
            <a:ext cx="4489473" cy="65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sz="3200" dirty="0">
                <a:latin typeface="하나 B" panose="02020603020101020101" pitchFamily="18" charset="-127"/>
                <a:ea typeface="하나 B" panose="02020603020101020101" pitchFamily="18" charset="-127"/>
              </a:rPr>
              <a:t>TABLE OF CONTENTS</a:t>
            </a:r>
            <a:endParaRPr sz="3200" dirty="0"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1277133" y="1277200"/>
            <a:ext cx="6854400" cy="43000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lang="ko-KR" alt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4594800" y="366198"/>
            <a:ext cx="3002400" cy="51588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2400" dirty="0">
                <a:latin typeface="하나 B" panose="02020603020101020101" pitchFamily="18" charset="-127"/>
                <a:ea typeface="하나 B" panose="02020603020101020101" pitchFamily="18" charset="-127"/>
              </a:rPr>
              <a:t>서비스 소개</a:t>
            </a:r>
            <a:endParaRPr sz="2400" dirty="0"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4934567" y="715183"/>
            <a:ext cx="3379628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1800" dirty="0">
                <a:latin typeface="하나 M" panose="02020603020101020101" pitchFamily="18" charset="-127"/>
                <a:ea typeface="하나 M" panose="02020603020101020101" pitchFamily="18" charset="-127"/>
              </a:rPr>
              <a:t>서비스 기획 배경 </a:t>
            </a:r>
            <a:r>
              <a:rPr lang="en-US" altLang="ko-KR" sz="1800" dirty="0">
                <a:latin typeface="하나 M" panose="02020603020101020101" pitchFamily="18" charset="-127"/>
                <a:ea typeface="하나 M" panose="02020603020101020101" pitchFamily="18" charset="-127"/>
              </a:rPr>
              <a:t>&amp; </a:t>
            </a:r>
            <a:r>
              <a:rPr lang="ko-KR" altLang="en-US" sz="1800" dirty="0">
                <a:latin typeface="하나 M" panose="02020603020101020101" pitchFamily="18" charset="-127"/>
                <a:ea typeface="하나 M" panose="02020603020101020101" pitchFamily="18" charset="-127"/>
              </a:rPr>
              <a:t>목적</a:t>
            </a:r>
            <a:endParaRPr lang="en-US" altLang="ko-KR" sz="18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0" indent="0"/>
            <a:r>
              <a:rPr lang="ko-KR" altLang="en-US" sz="1800" dirty="0">
                <a:latin typeface="하나 M" panose="02020603020101020101" pitchFamily="18" charset="-127"/>
                <a:ea typeface="하나 M" panose="02020603020101020101" pitchFamily="18" charset="-127"/>
              </a:rPr>
              <a:t>분석 </a:t>
            </a:r>
            <a:r>
              <a:rPr lang="en-US" altLang="ko-KR" sz="1800" dirty="0">
                <a:latin typeface="하나 M" panose="02020603020101020101" pitchFamily="18" charset="-127"/>
                <a:ea typeface="하나 M" panose="02020603020101020101" pitchFamily="18" charset="-127"/>
              </a:rPr>
              <a:t>&amp; </a:t>
            </a:r>
            <a:r>
              <a:rPr lang="ko-KR" altLang="en-US" sz="1800" dirty="0">
                <a:latin typeface="하나 M" panose="02020603020101020101" pitchFamily="18" charset="-127"/>
                <a:ea typeface="하나 M" panose="02020603020101020101" pitchFamily="18" charset="-127"/>
              </a:rPr>
              <a:t>개선점</a:t>
            </a:r>
            <a:endParaRPr lang="en-US" altLang="ko-KR" sz="18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721637" y="586869"/>
            <a:ext cx="1574924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01</a:t>
            </a:r>
            <a:endParaRPr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43" name="Google Shape;148;p26">
            <a:extLst>
              <a:ext uri="{FF2B5EF4-FFF2-40B4-BE49-F238E27FC236}">
                <a16:creationId xmlns:a16="http://schemas.microsoft.com/office/drawing/2014/main" id="{6CC98CCE-7110-4067-B582-136FD2DF0FD8}"/>
              </a:ext>
            </a:extLst>
          </p:cNvPr>
          <p:cNvSpPr txBox="1">
            <a:spLocks/>
          </p:cNvSpPr>
          <p:nvPr/>
        </p:nvSpPr>
        <p:spPr>
          <a:xfrm>
            <a:off x="2729896" y="3462758"/>
            <a:ext cx="1574924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6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atinLnBrk="0"/>
            <a:r>
              <a:rPr lang="es" kern="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</a:t>
            </a:r>
            <a:r>
              <a:rPr lang="en-US" altLang="ko-KR" kern="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3</a:t>
            </a:r>
            <a:endParaRPr lang="es" kern="0"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46" name="Google Shape;148;p26">
            <a:extLst>
              <a:ext uri="{FF2B5EF4-FFF2-40B4-BE49-F238E27FC236}">
                <a16:creationId xmlns:a16="http://schemas.microsoft.com/office/drawing/2014/main" id="{0A6207FD-4FD6-4002-B28B-F3D906E83685}"/>
              </a:ext>
            </a:extLst>
          </p:cNvPr>
          <p:cNvSpPr txBox="1">
            <a:spLocks/>
          </p:cNvSpPr>
          <p:nvPr/>
        </p:nvSpPr>
        <p:spPr>
          <a:xfrm>
            <a:off x="2721637" y="4861346"/>
            <a:ext cx="1574924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6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atinLnBrk="0"/>
            <a:r>
              <a:rPr lang="es" kern="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</a:t>
            </a:r>
            <a:r>
              <a:rPr lang="en-US" altLang="ko-KR" kern="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4</a:t>
            </a:r>
            <a:endParaRPr lang="es" kern="0"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19" name="Google Shape;148;p26">
            <a:extLst>
              <a:ext uri="{FF2B5EF4-FFF2-40B4-BE49-F238E27FC236}">
                <a16:creationId xmlns:a16="http://schemas.microsoft.com/office/drawing/2014/main" id="{215222E1-8BD6-4A4C-854D-F4A84D0DA81C}"/>
              </a:ext>
            </a:extLst>
          </p:cNvPr>
          <p:cNvSpPr txBox="1">
            <a:spLocks/>
          </p:cNvSpPr>
          <p:nvPr/>
        </p:nvSpPr>
        <p:spPr>
          <a:xfrm>
            <a:off x="2729896" y="2059669"/>
            <a:ext cx="1574924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6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latinLnBrk="0"/>
            <a:r>
              <a:rPr lang="es" kern="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</a:t>
            </a:r>
            <a:r>
              <a:rPr lang="en-US" altLang="ko-KR" kern="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2</a:t>
            </a:r>
            <a:endParaRPr lang="es" kern="0"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0" name="Google Shape;146;p26">
            <a:extLst>
              <a:ext uri="{FF2B5EF4-FFF2-40B4-BE49-F238E27FC236}">
                <a16:creationId xmlns:a16="http://schemas.microsoft.com/office/drawing/2014/main" id="{DF5FCEE5-5471-4B6F-8E6C-AFC513349FF6}"/>
              </a:ext>
            </a:extLst>
          </p:cNvPr>
          <p:cNvSpPr txBox="1">
            <a:spLocks/>
          </p:cNvSpPr>
          <p:nvPr/>
        </p:nvSpPr>
        <p:spPr>
          <a:xfrm>
            <a:off x="4558288" y="1932796"/>
            <a:ext cx="3002400" cy="5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latinLnBrk="0"/>
            <a:r>
              <a:rPr lang="ko-KR" altLang="en-US" sz="2400" kern="0" dirty="0">
                <a:latin typeface="하나 B" panose="02020603020101020101" pitchFamily="18" charset="-127"/>
                <a:ea typeface="하나 B" panose="02020603020101020101" pitchFamily="18" charset="-127"/>
              </a:rPr>
              <a:t>서비스 상세</a:t>
            </a:r>
          </a:p>
        </p:txBody>
      </p:sp>
      <p:sp>
        <p:nvSpPr>
          <p:cNvPr id="21" name="Google Shape;147;p26">
            <a:extLst>
              <a:ext uri="{FF2B5EF4-FFF2-40B4-BE49-F238E27FC236}">
                <a16:creationId xmlns:a16="http://schemas.microsoft.com/office/drawing/2014/main" id="{0230B8D2-46EF-4AD6-807F-62694BC99782}"/>
              </a:ext>
            </a:extLst>
          </p:cNvPr>
          <p:cNvSpPr txBox="1">
            <a:spLocks/>
          </p:cNvSpPr>
          <p:nvPr/>
        </p:nvSpPr>
        <p:spPr>
          <a:xfrm>
            <a:off x="4942826" y="2283917"/>
            <a:ext cx="3379628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latinLnBrk="0"/>
            <a:r>
              <a:rPr lang="ko-KR" altLang="en-US" sz="18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서비스 기능 </a:t>
            </a:r>
            <a:r>
              <a:rPr lang="en-US" altLang="ko-KR" sz="18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&amp; </a:t>
            </a:r>
            <a:r>
              <a:rPr lang="ko-KR" altLang="en-US" sz="18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기술 </a:t>
            </a:r>
            <a:endParaRPr lang="en-US" altLang="ko-KR" sz="1800" kern="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22" name="Google Shape;146;p26">
            <a:extLst>
              <a:ext uri="{FF2B5EF4-FFF2-40B4-BE49-F238E27FC236}">
                <a16:creationId xmlns:a16="http://schemas.microsoft.com/office/drawing/2014/main" id="{EEEC5686-14C4-4C7F-ADC2-F50716B93ED6}"/>
              </a:ext>
            </a:extLst>
          </p:cNvPr>
          <p:cNvSpPr txBox="1">
            <a:spLocks/>
          </p:cNvSpPr>
          <p:nvPr/>
        </p:nvSpPr>
        <p:spPr>
          <a:xfrm>
            <a:off x="4594800" y="3295002"/>
            <a:ext cx="3002400" cy="5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latinLnBrk="0"/>
            <a:r>
              <a:rPr lang="ko-KR" altLang="en-US" sz="2400" kern="0" dirty="0">
                <a:latin typeface="하나 B" panose="02020603020101020101" pitchFamily="18" charset="-127"/>
                <a:ea typeface="하나 B" panose="02020603020101020101" pitchFamily="18" charset="-127"/>
              </a:rPr>
              <a:t>서비스 시연</a:t>
            </a:r>
          </a:p>
        </p:txBody>
      </p:sp>
      <p:sp>
        <p:nvSpPr>
          <p:cNvPr id="23" name="Google Shape;147;p26">
            <a:extLst>
              <a:ext uri="{FF2B5EF4-FFF2-40B4-BE49-F238E27FC236}">
                <a16:creationId xmlns:a16="http://schemas.microsoft.com/office/drawing/2014/main" id="{502B5D5D-B3B2-47BF-B50E-D95E2AC9E578}"/>
              </a:ext>
            </a:extLst>
          </p:cNvPr>
          <p:cNvSpPr txBox="1">
            <a:spLocks/>
          </p:cNvSpPr>
          <p:nvPr/>
        </p:nvSpPr>
        <p:spPr>
          <a:xfrm>
            <a:off x="4934567" y="3615035"/>
            <a:ext cx="3379628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latinLnBrk="0"/>
            <a:r>
              <a:rPr lang="ko-KR" altLang="en-US" sz="18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시연 시나리오 </a:t>
            </a:r>
            <a:r>
              <a:rPr lang="en-US" altLang="ko-KR" sz="18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&amp; </a:t>
            </a:r>
            <a:r>
              <a:rPr lang="ko-KR" altLang="en-US" sz="18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영상</a:t>
            </a:r>
            <a:endParaRPr lang="en-US" altLang="ko-KR" sz="1800" kern="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24" name="Google Shape;146;p26">
            <a:extLst>
              <a:ext uri="{FF2B5EF4-FFF2-40B4-BE49-F238E27FC236}">
                <a16:creationId xmlns:a16="http://schemas.microsoft.com/office/drawing/2014/main" id="{2135A67E-D9FA-42D2-9A6A-145627576AFA}"/>
              </a:ext>
            </a:extLst>
          </p:cNvPr>
          <p:cNvSpPr txBox="1">
            <a:spLocks/>
          </p:cNvSpPr>
          <p:nvPr/>
        </p:nvSpPr>
        <p:spPr>
          <a:xfrm>
            <a:off x="4594800" y="4809359"/>
            <a:ext cx="3002400" cy="5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latinLnBrk="0"/>
            <a:r>
              <a:rPr lang="ko-KR" altLang="en-US" sz="2400" kern="0" dirty="0">
                <a:latin typeface="하나 B" panose="02020603020101020101" pitchFamily="18" charset="-127"/>
                <a:ea typeface="하나 B" panose="02020603020101020101" pitchFamily="18" charset="-127"/>
              </a:rPr>
              <a:t>서비스 구현</a:t>
            </a:r>
          </a:p>
        </p:txBody>
      </p:sp>
      <p:sp>
        <p:nvSpPr>
          <p:cNvPr id="25" name="Google Shape;147;p26">
            <a:extLst>
              <a:ext uri="{FF2B5EF4-FFF2-40B4-BE49-F238E27FC236}">
                <a16:creationId xmlns:a16="http://schemas.microsoft.com/office/drawing/2014/main" id="{44D37A97-3EC4-48CD-8C09-AACF20169F31}"/>
              </a:ext>
            </a:extLst>
          </p:cNvPr>
          <p:cNvSpPr txBox="1">
            <a:spLocks/>
          </p:cNvSpPr>
          <p:nvPr/>
        </p:nvSpPr>
        <p:spPr>
          <a:xfrm>
            <a:off x="4942826" y="5209326"/>
            <a:ext cx="3379628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333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latinLnBrk="0"/>
            <a:r>
              <a:rPr lang="ko-KR" altLang="en-US" sz="18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개발일정</a:t>
            </a:r>
            <a:endParaRPr lang="en-US" altLang="ko-KR" sz="1800" kern="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0" indent="0" latinLnBrk="0"/>
            <a:r>
              <a:rPr lang="ko-KR" altLang="en-US" sz="1800" kern="0" dirty="0">
                <a:latin typeface="하나 M" panose="02020603020101020101" pitchFamily="18" charset="-127"/>
                <a:ea typeface="하나 M" panose="02020603020101020101" pitchFamily="18" charset="-127"/>
              </a:rPr>
              <a:t>개발환경</a:t>
            </a:r>
            <a:endParaRPr lang="en-US" altLang="ko-KR" sz="1800" kern="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72FCE-AE9B-4383-9BB1-B869CF730D97}"/>
              </a:ext>
            </a:extLst>
          </p:cNvPr>
          <p:cNvSpPr txBox="1"/>
          <p:nvPr/>
        </p:nvSpPr>
        <p:spPr>
          <a:xfrm>
            <a:off x="11589207" y="6485068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2/19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 rot="-5400000">
            <a:off x="5062995" y="-110333"/>
            <a:ext cx="2070800" cy="106468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rgbClr val="008375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3569538" y="4791867"/>
            <a:ext cx="5280800" cy="84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SzPts val="1100"/>
            </a:pPr>
            <a:r>
              <a:rPr lang="en-US" sz="6600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Q&amp;A</a:t>
            </a:r>
            <a:endParaRPr sz="6600"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886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9864200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896751" y="1378634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230CA-A49C-46C1-B7BF-0471C966ED45}"/>
              </a:ext>
            </a:extLst>
          </p:cNvPr>
          <p:cNvSpPr txBox="1"/>
          <p:nvPr/>
        </p:nvSpPr>
        <p:spPr>
          <a:xfrm>
            <a:off x="1100063" y="53119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추가 자료 </a:t>
            </a:r>
          </a:p>
        </p:txBody>
      </p:sp>
    </p:spTree>
    <p:extLst>
      <p:ext uri="{BB962C8B-B14F-4D97-AF65-F5344CB8AC3E}">
        <p14:creationId xmlns:p14="http://schemas.microsoft.com/office/powerpoint/2010/main" val="123935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9864200" y="4545455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896751" y="1378634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DDCD90-54DE-4CD8-B3AE-78412013C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90" y="885066"/>
            <a:ext cx="6494758" cy="52307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7B874E-4F31-4F2D-BFE4-8AA5B040784C}"/>
              </a:ext>
            </a:extLst>
          </p:cNvPr>
          <p:cNvSpPr/>
          <p:nvPr/>
        </p:nvSpPr>
        <p:spPr>
          <a:xfrm>
            <a:off x="9504333" y="2965726"/>
            <a:ext cx="2209488" cy="669556"/>
          </a:xfrm>
          <a:prstGeom prst="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FE2102-B5F9-4EDD-875F-01C4CBD1A21D}"/>
              </a:ext>
            </a:extLst>
          </p:cNvPr>
          <p:cNvSpPr/>
          <p:nvPr/>
        </p:nvSpPr>
        <p:spPr>
          <a:xfrm>
            <a:off x="9504333" y="4257854"/>
            <a:ext cx="2209488" cy="669556"/>
          </a:xfrm>
          <a:prstGeom prst="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2FAE9C-5AB3-4B59-B115-883A81A4C62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053039" y="3300504"/>
            <a:ext cx="2451294" cy="66955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69E5C1-DDD3-4B87-B3B2-3B278A8FB42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029432" y="3923076"/>
            <a:ext cx="1474901" cy="6695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A208629-56B6-4B7B-A2BD-B4B98E53E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5" y="792559"/>
            <a:ext cx="5029320" cy="5180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3C5B69-14AC-4F53-85AF-1AAA7B209ACE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추가 자료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.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 은행 </a:t>
            </a:r>
            <a:r>
              <a:rPr lang="ko-KR" altLang="en-US" sz="3200" dirty="0" err="1">
                <a:latin typeface="하나 M" panose="02020603020101020101" pitchFamily="18" charset="-127"/>
                <a:ea typeface="하나 M" panose="02020603020101020101" pitchFamily="18" charset="-127"/>
              </a:rPr>
              <a:t>방문시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 불편한 점</a:t>
            </a:r>
          </a:p>
        </p:txBody>
      </p:sp>
    </p:spTree>
    <p:extLst>
      <p:ext uri="{BB962C8B-B14F-4D97-AF65-F5344CB8AC3E}">
        <p14:creationId xmlns:p14="http://schemas.microsoft.com/office/powerpoint/2010/main" val="332677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9864200" y="4545455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896751" y="1378634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58C31E7-7271-4A7C-86C8-C10A51CC9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6" y="767712"/>
            <a:ext cx="10191784" cy="5230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DDCD90-54DE-4CD8-B3AE-78412013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6" y="731200"/>
            <a:ext cx="10191784" cy="52307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7B874E-4F31-4F2D-BFE4-8AA5B040784C}"/>
              </a:ext>
            </a:extLst>
          </p:cNvPr>
          <p:cNvSpPr/>
          <p:nvPr/>
        </p:nvSpPr>
        <p:spPr>
          <a:xfrm>
            <a:off x="7640877" y="2830882"/>
            <a:ext cx="3467200" cy="669556"/>
          </a:xfrm>
          <a:prstGeom prst="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FE2102-B5F9-4EDD-875F-01C4CBD1A21D}"/>
              </a:ext>
            </a:extLst>
          </p:cNvPr>
          <p:cNvSpPr/>
          <p:nvPr/>
        </p:nvSpPr>
        <p:spPr>
          <a:xfrm>
            <a:off x="7640877" y="4061635"/>
            <a:ext cx="3467200" cy="669556"/>
          </a:xfrm>
          <a:prstGeom prst="rect">
            <a:avLst/>
          </a:prstGeom>
          <a:solidFill>
            <a:schemeClr val="bg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2FAE9C-5AB3-4B59-B115-883A81A4C62B}"/>
              </a:ext>
            </a:extLst>
          </p:cNvPr>
          <p:cNvCxnSpPr>
            <a:endCxn id="6" idx="1"/>
          </p:cNvCxnSpPr>
          <p:nvPr/>
        </p:nvCxnSpPr>
        <p:spPr>
          <a:xfrm flipV="1">
            <a:off x="3896751" y="3165660"/>
            <a:ext cx="3744126" cy="96792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69E5C1-DDD3-4B87-B3B2-3B278A8FB424}"/>
              </a:ext>
            </a:extLst>
          </p:cNvPr>
          <p:cNvCxnSpPr>
            <a:endCxn id="7" idx="1"/>
          </p:cNvCxnSpPr>
          <p:nvPr/>
        </p:nvCxnSpPr>
        <p:spPr>
          <a:xfrm>
            <a:off x="5436296" y="3297072"/>
            <a:ext cx="2204581" cy="109934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239EBE-6936-4090-B5F6-ACA42D836BA8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추가 자료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.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 설문조사 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1</a:t>
            </a:r>
            <a:endParaRPr lang="ko-KR" altLang="en-US" sz="32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95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98759" y="-131501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9864200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896751" y="1378634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68BCC48C-D037-45AA-8676-30FC41E9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7" y="731200"/>
            <a:ext cx="10362610" cy="5282867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7BE70D1-04E4-4F74-AF05-FA0A885D4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7" y="731200"/>
            <a:ext cx="10362610" cy="53037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6315AD-9A8E-44F0-82C2-AC32219FB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1" y="710299"/>
            <a:ext cx="10386426" cy="5282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BE1439-DC43-4E49-946F-8940AE5DEBB0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추가 자료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.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 설문조사 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2</a:t>
            </a:r>
            <a:endParaRPr lang="ko-KR" altLang="en-US" sz="32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0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9864200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896751" y="1378634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230CA-A49C-46C1-B7BF-0471C966ED45}"/>
              </a:ext>
            </a:extLst>
          </p:cNvPr>
          <p:cNvSpPr txBox="1"/>
          <p:nvPr/>
        </p:nvSpPr>
        <p:spPr>
          <a:xfrm>
            <a:off x="1193368" y="73213"/>
            <a:ext cx="857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추가 자료 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: 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왜 이미 존재하는 번호표 서비스인가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?</a:t>
            </a:r>
            <a:endParaRPr lang="ko-KR" altLang="en-US" sz="32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F8BDF-2CBB-4ADA-A210-D872124FA6DF}"/>
              </a:ext>
            </a:extLst>
          </p:cNvPr>
          <p:cNvSpPr txBox="1"/>
          <p:nvPr/>
        </p:nvSpPr>
        <p:spPr>
          <a:xfrm>
            <a:off x="3046445" y="1162178"/>
            <a:ext cx="60928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이미 있는 서비스인 번호표 서비스를 만들었는가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주제를 </a:t>
            </a:r>
            <a:r>
              <a:rPr lang="ko-KR" altLang="en-US" dirty="0" err="1"/>
              <a:t>받았을때</a:t>
            </a:r>
            <a:r>
              <a:rPr lang="ko-KR" altLang="en-US" dirty="0"/>
              <a:t> 손님들의 불편 사항을 해소하는 프로젝트를 하고자 설문 조사를 했었다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그러던중</a:t>
            </a:r>
            <a:r>
              <a:rPr lang="ko-KR" altLang="en-US" dirty="0"/>
              <a:t> 불편사항을 해소하는 방법이 디지털 번호표라고 파악했다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저는 이과정을 통해 자바부터 스프링에 이르기까지 </a:t>
            </a:r>
            <a:r>
              <a:rPr lang="ko-KR" altLang="en-US" dirty="0" err="1"/>
              <a:t>모든것이</a:t>
            </a:r>
            <a:r>
              <a:rPr lang="ko-KR" altLang="en-US" dirty="0"/>
              <a:t> 낯설었다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기존에 구축된 서비스를 </a:t>
            </a:r>
            <a:r>
              <a:rPr lang="ko-KR" altLang="en-US" dirty="0" err="1"/>
              <a:t>벤티마킹하고</a:t>
            </a:r>
            <a:r>
              <a:rPr lang="ko-KR" altLang="en-US" dirty="0"/>
              <a:t> 거기에 제 아이디어를 더해서 개선하는 것으로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불리함을 극복하고자 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 우리 </a:t>
            </a:r>
            <a:r>
              <a:rPr lang="ko-KR" altLang="en-US" dirty="0" err="1"/>
              <a:t>하나원큐에서</a:t>
            </a:r>
            <a:r>
              <a:rPr lang="ko-KR" altLang="en-US" dirty="0"/>
              <a:t> 제공하는 번호표에는 </a:t>
            </a:r>
            <a:r>
              <a:rPr lang="ko-KR" altLang="en-US" dirty="0" err="1"/>
              <a:t>비대면</a:t>
            </a:r>
            <a:r>
              <a:rPr lang="ko-KR" altLang="en-US" dirty="0"/>
              <a:t> 업무 가능여부</a:t>
            </a:r>
            <a:r>
              <a:rPr lang="en-US" altLang="ko-KR" dirty="0"/>
              <a:t>, </a:t>
            </a:r>
            <a:r>
              <a:rPr lang="ko-KR" altLang="en-US" dirty="0"/>
              <a:t>서비스 제공 </a:t>
            </a:r>
            <a:r>
              <a:rPr lang="ko-KR" altLang="en-US" dirty="0" err="1"/>
              <a:t>지점수</a:t>
            </a:r>
            <a:r>
              <a:rPr lang="en-US" altLang="ko-KR" dirty="0"/>
              <a:t>, </a:t>
            </a:r>
            <a:r>
              <a:rPr lang="ko-KR" altLang="en-US" dirty="0"/>
              <a:t>접근성의 </a:t>
            </a:r>
            <a:r>
              <a:rPr lang="ko-KR" altLang="en-US" dirty="0" err="1"/>
              <a:t>어려움등을</a:t>
            </a:r>
            <a:r>
              <a:rPr lang="ko-KR" altLang="en-US" dirty="0"/>
              <a:t> 파악했고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개선해 보고자 번호표 서비스를 기획 제작 해 보았습니다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905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9864200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810FB-E205-48C4-84B7-E0A37C717298}"/>
              </a:ext>
            </a:extLst>
          </p:cNvPr>
          <p:cNvSpPr txBox="1"/>
          <p:nvPr/>
        </p:nvSpPr>
        <p:spPr>
          <a:xfrm>
            <a:off x="3896751" y="1378634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번호표 디지털화를 통한 방문예약</a:t>
            </a:r>
            <a:b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230CA-A49C-46C1-B7BF-0471C966ED45}"/>
              </a:ext>
            </a:extLst>
          </p:cNvPr>
          <p:cNvSpPr txBox="1"/>
          <p:nvPr/>
        </p:nvSpPr>
        <p:spPr>
          <a:xfrm>
            <a:off x="1193368" y="73213"/>
            <a:ext cx="857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추가 자료 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: 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대기 시간 산출 방식은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?</a:t>
            </a:r>
            <a:endParaRPr lang="ko-KR" altLang="en-US" sz="32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FC960-3EEA-4F6B-ACF3-24747D2881E5}"/>
              </a:ext>
            </a:extLst>
          </p:cNvPr>
          <p:cNvSpPr txBox="1"/>
          <p:nvPr/>
        </p:nvSpPr>
        <p:spPr>
          <a:xfrm>
            <a:off x="3046445" y="1993174"/>
            <a:ext cx="60928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대기 시간 산출은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 기획은 업무별 평균 시간을 바로바로 번호표에 출력 하고자 하였다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이럴 경우 다수의 </a:t>
            </a:r>
            <a:r>
              <a:rPr lang="ko-KR" altLang="en-US" dirty="0" err="1"/>
              <a:t>아웃라이어</a:t>
            </a:r>
            <a:r>
              <a:rPr lang="ko-KR" altLang="en-US" dirty="0"/>
              <a:t> 극단적인 시간들이 입력 되는 경우 손님들께 혼란을 </a:t>
            </a:r>
            <a:r>
              <a:rPr lang="ko-KR" altLang="en-US" dirty="0" err="1"/>
              <a:t>줄수</a:t>
            </a:r>
            <a:r>
              <a:rPr lang="ko-KR" altLang="en-US" dirty="0"/>
              <a:t> 있다고 생각했습니다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수정한 방향으로는 업무별 평균시간을 산출하고 유의미한 시간을 대기인원에 곱하여 제공해드리고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366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9861633" y="33"/>
            <a:ext cx="2318000" cy="68580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960000" y="720000"/>
            <a:ext cx="4413600" cy="2090800"/>
          </a:xfrm>
          <a:prstGeom prst="rect">
            <a:avLst/>
          </a:prstGeom>
          <a:solidFill>
            <a:srgbClr val="008375">
              <a:alpha val="617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/>
          </p:nvPr>
        </p:nvSpPr>
        <p:spPr>
          <a:xfrm>
            <a:off x="960000" y="1380200"/>
            <a:ext cx="45736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서비스 소개</a:t>
            </a:r>
            <a:endParaRPr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01</a:t>
            </a:r>
            <a:endParaRPr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962233-B092-447E-BC62-F024DD00B54E}"/>
              </a:ext>
            </a:extLst>
          </p:cNvPr>
          <p:cNvSpPr txBox="1"/>
          <p:nvPr/>
        </p:nvSpPr>
        <p:spPr>
          <a:xfrm>
            <a:off x="11579374" y="6488668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3/19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하나 CM" panose="02020603020101020101" pitchFamily="18" charset="-127"/>
              <a:ea typeface="하나 C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093D3-D634-4A28-AF68-E360C0168598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1.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서비스 배경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EFDC36-5B5C-40B1-927F-DBEFAC3901A1}"/>
              </a:ext>
            </a:extLst>
          </p:cNvPr>
          <p:cNvCxnSpPr/>
          <p:nvPr/>
        </p:nvCxnSpPr>
        <p:spPr>
          <a:xfrm>
            <a:off x="6059139" y="1349456"/>
            <a:ext cx="0" cy="4448013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1F9399F-3148-4F82-9FD6-29EE7C13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2" y="1847896"/>
            <a:ext cx="5583572" cy="95128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4EC285B-CCA2-439B-9363-DDF4D1CED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4" y="2662596"/>
            <a:ext cx="5583560" cy="95128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C4B7DDE-AB59-486E-B38D-CAB455824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" y="3593426"/>
            <a:ext cx="5583559" cy="950018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6AC7590-522D-4F7D-A070-F8D885C72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7" y="5492349"/>
            <a:ext cx="5583555" cy="777286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D976597-9DD4-4378-8D09-C39E0B4089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" y="4489912"/>
            <a:ext cx="5583556" cy="9500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73E4AE-ECEC-4702-BF34-E7E8A034D191}"/>
              </a:ext>
            </a:extLst>
          </p:cNvPr>
          <p:cNvSpPr txBox="1"/>
          <p:nvPr/>
        </p:nvSpPr>
        <p:spPr>
          <a:xfrm>
            <a:off x="1049447" y="855882"/>
            <a:ext cx="396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시의성 </a:t>
            </a:r>
            <a:r>
              <a:rPr lang="en-US" altLang="ko-KR" dirty="0">
                <a:latin typeface="하나 CM" panose="02020603020101020101" pitchFamily="18" charset="-127"/>
                <a:ea typeface="하나 CM" panose="02020603020101020101" pitchFamily="18" charset="-127"/>
              </a:rPr>
              <a:t>: 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코로나</a:t>
            </a:r>
            <a:r>
              <a:rPr lang="en-US" altLang="ko-KR" dirty="0">
                <a:latin typeface="하나 CM" panose="02020603020101020101" pitchFamily="18" charset="-127"/>
                <a:ea typeface="하나 CM" panose="02020603020101020101" pitchFamily="18" charset="-127"/>
              </a:rPr>
              <a:t>19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로 대면 접촉 시간 최소화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E8F230-779C-420D-B2CC-63B020B017A4}"/>
              </a:ext>
            </a:extLst>
          </p:cNvPr>
          <p:cNvSpPr txBox="1"/>
          <p:nvPr/>
        </p:nvSpPr>
        <p:spPr>
          <a:xfrm>
            <a:off x="7091359" y="828836"/>
            <a:ext cx="360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손님의 불편사항 개선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9CFCC1-E71D-4B3B-B341-5B10FACD35B4}"/>
              </a:ext>
            </a:extLst>
          </p:cNvPr>
          <p:cNvSpPr txBox="1"/>
          <p:nvPr/>
        </p:nvSpPr>
        <p:spPr>
          <a:xfrm>
            <a:off x="7091359" y="2875002"/>
            <a:ext cx="360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서비스의 목적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3C3C1E2-7432-452C-8643-C7AC834B5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3" y="773758"/>
            <a:ext cx="540000" cy="5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653CF97-D872-47D8-9427-3C7BCC2316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48" y="675118"/>
            <a:ext cx="540000" cy="5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5FE286C-52F2-48B8-8DC2-47697F4B5FBF}"/>
              </a:ext>
            </a:extLst>
          </p:cNvPr>
          <p:cNvSpPr txBox="1"/>
          <p:nvPr/>
        </p:nvSpPr>
        <p:spPr>
          <a:xfrm>
            <a:off x="6121545" y="1446476"/>
            <a:ext cx="381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손님들의 불편 사항</a:t>
            </a:r>
            <a:endParaRPr lang="en-US" altLang="ko-KR" dirty="0"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/>
            <a:endParaRPr lang="en-US" altLang="ko-KR" dirty="0"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얼마나 </a:t>
            </a:r>
            <a:r>
              <a:rPr lang="ko-KR" altLang="en-US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대기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 할지 모르는 점 </a:t>
            </a:r>
            <a:r>
              <a:rPr lang="en-US" altLang="ko-KR" dirty="0">
                <a:latin typeface="하나 CM" panose="02020603020101020101" pitchFamily="18" charset="-127"/>
                <a:ea typeface="하나 CM" panose="02020603020101020101" pitchFamily="18" charset="-127"/>
              </a:rPr>
              <a:t>: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54%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어떤 </a:t>
            </a:r>
            <a:r>
              <a:rPr lang="ko-KR" altLang="en-US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서류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가 필요한지 모르는 점 </a:t>
            </a:r>
            <a:r>
              <a:rPr lang="en-US" altLang="ko-KR" dirty="0">
                <a:latin typeface="하나 CM" panose="02020603020101020101" pitchFamily="18" charset="-127"/>
                <a:ea typeface="하나 CM" panose="02020603020101020101" pitchFamily="18" charset="-127"/>
              </a:rPr>
              <a:t>: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18%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5AE554E-B15A-4D2C-9019-04EE768E5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48" y="2776879"/>
            <a:ext cx="540000" cy="5076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45B038B-9B34-4654-88FF-1695F7BE868F}"/>
              </a:ext>
            </a:extLst>
          </p:cNvPr>
          <p:cNvSpPr txBox="1"/>
          <p:nvPr/>
        </p:nvSpPr>
        <p:spPr>
          <a:xfrm>
            <a:off x="7331328" y="4256106"/>
            <a:ext cx="4656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손님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의 기쁨 </a:t>
            </a:r>
            <a:endParaRPr lang="en-US" altLang="ko-KR" sz="4400" dirty="0">
              <a:solidFill>
                <a:schemeClr val="tx1">
                  <a:lumMod val="5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그 </a:t>
            </a:r>
            <a:r>
              <a:rPr lang="ko-KR" altLang="en-US" sz="4400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하나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를 위하여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D4D19C-D1FB-480E-87F2-3CC1FA5C6D8F}"/>
              </a:ext>
            </a:extLst>
          </p:cNvPr>
          <p:cNvSpPr txBox="1"/>
          <p:nvPr/>
        </p:nvSpPr>
        <p:spPr>
          <a:xfrm>
            <a:off x="6215405" y="3573462"/>
            <a:ext cx="4506108" cy="369332"/>
          </a:xfrm>
          <a:prstGeom prst="rect">
            <a:avLst/>
          </a:prstGeom>
          <a:noFill/>
          <a:ln w="38100">
            <a:solidFill>
              <a:srgbClr val="00837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하나 CM" panose="02020603020101020101" pitchFamily="18" charset="-127"/>
                <a:ea typeface="하나 CM" panose="02020603020101020101" pitchFamily="18" charset="-127"/>
              </a:rPr>
              <a:t>대기 시간을 손님이 주도적으로 활용하는 경험</a:t>
            </a:r>
            <a:endParaRPr lang="en-US" altLang="ko-KR" b="1" dirty="0"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99CD38-9B08-451C-AE00-99D29408A9A0}"/>
              </a:ext>
            </a:extLst>
          </p:cNvPr>
          <p:cNvSpPr txBox="1"/>
          <p:nvPr/>
        </p:nvSpPr>
        <p:spPr>
          <a:xfrm>
            <a:off x="7548010" y="6011215"/>
            <a:ext cx="4440304" cy="338554"/>
          </a:xfrm>
          <a:prstGeom prst="rect">
            <a:avLst/>
          </a:prstGeom>
          <a:noFill/>
          <a:ln w="38100">
            <a:solidFill>
              <a:srgbClr val="00837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10000"/>
                  </a:scheme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지점의 상황을 한눈에 파악하여 유기적  대기 손님 응대 </a:t>
            </a:r>
            <a:endParaRPr lang="en-US" altLang="ko-KR" sz="1600" b="1" dirty="0">
              <a:solidFill>
                <a:schemeClr val="tx2">
                  <a:lumMod val="10000"/>
                </a:scheme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788F6F2-3E6A-4311-AAF7-54A655708455}"/>
              </a:ext>
            </a:extLst>
          </p:cNvPr>
          <p:cNvCxnSpPr>
            <a:cxnSpLocks/>
          </p:cNvCxnSpPr>
          <p:nvPr/>
        </p:nvCxnSpPr>
        <p:spPr>
          <a:xfrm flipV="1">
            <a:off x="8057004" y="4073147"/>
            <a:ext cx="0" cy="3659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C04A920-8C2F-4E29-876E-F64E6F481EB4}"/>
              </a:ext>
            </a:extLst>
          </p:cNvPr>
          <p:cNvCxnSpPr>
            <a:cxnSpLocks/>
          </p:cNvCxnSpPr>
          <p:nvPr/>
        </p:nvCxnSpPr>
        <p:spPr>
          <a:xfrm>
            <a:off x="8682740" y="5507491"/>
            <a:ext cx="0" cy="3689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0CD48A9-36BE-4753-B727-56A2192575F2}"/>
              </a:ext>
            </a:extLst>
          </p:cNvPr>
          <p:cNvSpPr txBox="1"/>
          <p:nvPr/>
        </p:nvSpPr>
        <p:spPr>
          <a:xfrm>
            <a:off x="9884223" y="1446477"/>
            <a:ext cx="2515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손님의 불편 경험</a:t>
            </a:r>
            <a:endParaRPr lang="en-US" altLang="ko-KR" dirty="0"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/>
            <a:endParaRPr lang="en-US" altLang="ko-KR" dirty="0"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점심 포기 </a:t>
            </a:r>
            <a:r>
              <a:rPr lang="en-US" altLang="ko-KR" dirty="0">
                <a:latin typeface="하나 CM" panose="02020603020101020101" pitchFamily="18" charset="-127"/>
                <a:ea typeface="하나 CM" panose="02020603020101020101" pitchFamily="18" charset="-127"/>
              </a:rPr>
              <a:t>: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62%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기다리다 포기 </a:t>
            </a:r>
            <a:r>
              <a:rPr lang="en-US" altLang="ko-KR" dirty="0">
                <a:latin typeface="하나 CM" panose="02020603020101020101" pitchFamily="18" charset="-127"/>
                <a:ea typeface="하나 CM" panose="02020603020101020101" pitchFamily="18" charset="-127"/>
              </a:rPr>
              <a:t>: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71%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D8A2F-7D67-419F-9342-E6F9FBF84DBB}"/>
              </a:ext>
            </a:extLst>
          </p:cNvPr>
          <p:cNvSpPr txBox="1"/>
          <p:nvPr/>
        </p:nvSpPr>
        <p:spPr>
          <a:xfrm>
            <a:off x="519261" y="1450575"/>
            <a:ext cx="396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하나 CM" panose="02020603020101020101" pitchFamily="18" charset="-127"/>
                <a:ea typeface="하나 CM" panose="02020603020101020101" pitchFamily="18" charset="-127"/>
              </a:rPr>
              <a:t>&lt;</a:t>
            </a:r>
            <a:r>
              <a:rPr lang="ko-KR" altLang="en-US" dirty="0">
                <a:latin typeface="하나 CM" panose="02020603020101020101" pitchFamily="18" charset="-127"/>
                <a:ea typeface="하나 CM" panose="02020603020101020101" pitchFamily="18" charset="-127"/>
              </a:rPr>
              <a:t>관련 기사</a:t>
            </a:r>
            <a:r>
              <a:rPr lang="en-US" altLang="ko-KR" dirty="0">
                <a:latin typeface="하나 CM" panose="02020603020101020101" pitchFamily="18" charset="-127"/>
                <a:ea typeface="하나 CM" panose="02020603020101020101" pitchFamily="18" charset="-127"/>
              </a:rPr>
              <a:t>&gt;</a:t>
            </a:r>
            <a:endParaRPr lang="ko-KR" altLang="en-US" dirty="0"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AB667-9F35-4B9B-AE8A-C6CA451C91A9}"/>
              </a:ext>
            </a:extLst>
          </p:cNvPr>
          <p:cNvSpPr txBox="1"/>
          <p:nvPr/>
        </p:nvSpPr>
        <p:spPr>
          <a:xfrm>
            <a:off x="11605966" y="6488668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4/19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235CC-1002-4FDF-BC73-F7D3B0455C0F}"/>
              </a:ext>
            </a:extLst>
          </p:cNvPr>
          <p:cNvSpPr txBox="1"/>
          <p:nvPr/>
        </p:nvSpPr>
        <p:spPr>
          <a:xfrm>
            <a:off x="9633513" y="2684073"/>
            <a:ext cx="2515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하나 UL" panose="02020603020101020101" pitchFamily="18" charset="-127"/>
                <a:ea typeface="하나 UL" panose="02020603020101020101" pitchFamily="18" charset="-127"/>
              </a:rPr>
              <a:t>출처 </a:t>
            </a:r>
            <a:r>
              <a:rPr lang="en-US" altLang="ko-KR" sz="1200" dirty="0">
                <a:latin typeface="하나 UL" panose="02020603020101020101" pitchFamily="18" charset="-127"/>
                <a:ea typeface="하나 UL" panose="02020603020101020101" pitchFamily="18" charset="-127"/>
              </a:rPr>
              <a:t>: </a:t>
            </a:r>
            <a:r>
              <a:rPr lang="ko-KR" altLang="en-US" sz="1200" dirty="0">
                <a:latin typeface="하나 UL" panose="02020603020101020101" pitchFamily="18" charset="-127"/>
                <a:ea typeface="하나 UL" panose="02020603020101020101" pitchFamily="18" charset="-127"/>
              </a:rPr>
              <a:t>카카오</a:t>
            </a:r>
            <a:r>
              <a:rPr lang="en-US" altLang="ko-KR" sz="1200" dirty="0">
                <a:latin typeface="하나 UL" panose="02020603020101020101" pitchFamily="18" charset="-127"/>
                <a:ea typeface="하나 UL" panose="02020603020101020101" pitchFamily="18" charset="-127"/>
              </a:rPr>
              <a:t>, </a:t>
            </a:r>
            <a:r>
              <a:rPr lang="ko-KR" altLang="en-US" sz="1200" dirty="0">
                <a:latin typeface="하나 UL" panose="02020603020101020101" pitchFamily="18" charset="-127"/>
                <a:ea typeface="하나 UL" panose="02020603020101020101" pitchFamily="18" charset="-127"/>
              </a:rPr>
              <a:t>박천호</a:t>
            </a:r>
          </a:p>
        </p:txBody>
      </p:sp>
    </p:spTree>
    <p:extLst>
      <p:ext uri="{BB962C8B-B14F-4D97-AF65-F5344CB8AC3E}">
        <p14:creationId xmlns:p14="http://schemas.microsoft.com/office/powerpoint/2010/main" val="378753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F27AA6-D01A-48C0-B87C-6F513690F9D2}"/>
              </a:ext>
            </a:extLst>
          </p:cNvPr>
          <p:cNvCxnSpPr/>
          <p:nvPr/>
        </p:nvCxnSpPr>
        <p:spPr>
          <a:xfrm flipV="1">
            <a:off x="4923344" y="3187700"/>
            <a:ext cx="2072320" cy="5101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25"/>
          <p:cNvSpPr/>
          <p:nvPr/>
        </p:nvSpPr>
        <p:spPr>
          <a:xfrm rot="-5400000" flipH="1">
            <a:off x="110667" y="-110599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9864201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8667D-0C51-47BE-89D8-EAAF3A53C347}"/>
              </a:ext>
            </a:extLst>
          </p:cNvPr>
          <p:cNvSpPr txBox="1"/>
          <p:nvPr/>
        </p:nvSpPr>
        <p:spPr>
          <a:xfrm>
            <a:off x="1193369" y="73219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기본 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&amp;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개선점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BA001B-85DC-49C1-B62E-187186D2F19E}"/>
              </a:ext>
            </a:extLst>
          </p:cNvPr>
          <p:cNvCxnSpPr>
            <a:cxnSpLocks/>
          </p:cNvCxnSpPr>
          <p:nvPr/>
        </p:nvCxnSpPr>
        <p:spPr>
          <a:xfrm>
            <a:off x="6042024" y="1150349"/>
            <a:ext cx="0" cy="1484388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796762-D236-4E75-994A-B62556601951}"/>
              </a:ext>
            </a:extLst>
          </p:cNvPr>
          <p:cNvSpPr txBox="1"/>
          <p:nvPr/>
        </p:nvSpPr>
        <p:spPr>
          <a:xfrm>
            <a:off x="774283" y="1307768"/>
            <a:ext cx="4799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기존 서비스의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Weak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7579A-5738-43F9-822E-570682CF594F}"/>
              </a:ext>
            </a:extLst>
          </p:cNvPr>
          <p:cNvSpPr txBox="1"/>
          <p:nvPr/>
        </p:nvSpPr>
        <p:spPr>
          <a:xfrm>
            <a:off x="7085934" y="2253280"/>
            <a:ext cx="40048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서비스 제공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지점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의 수 증가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필요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</a:t>
            </a:r>
            <a:r>
              <a:rPr kumimoji="0" lang="ko-KR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서류 </a:t>
            </a:r>
            <a:r>
              <a:rPr kumimoji="0" lang="ko-KR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목록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을</a:t>
            </a:r>
            <a:r>
              <a:rPr kumimoji="0" lang="ko-KR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사전 확인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b="1" dirty="0" err="1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비대면</a:t>
            </a:r>
            <a:r>
              <a:rPr lang="ko-KR" altLang="en-US" sz="2400" b="1" dirty="0">
                <a:solidFill>
                  <a:srgbClr val="008375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업무 </a:t>
            </a:r>
            <a:r>
              <a:rPr lang="ko-KR" altLang="en-US" sz="2400" b="1" dirty="0">
                <a:solidFill>
                  <a:srgbClr val="434343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여부 파악 가능</a:t>
            </a:r>
            <a:endParaRPr lang="en-US" altLang="ko-KR" sz="2400" b="1" dirty="0">
              <a:solidFill>
                <a:srgbClr val="434343"/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b="1" dirty="0">
                <a:solidFill>
                  <a:srgbClr val="434343"/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사전 제출 서식 기능 제공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카카오 톡 알림 메시지 발송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32A52-B1BC-4129-BE91-9337E5B36F15}"/>
              </a:ext>
            </a:extLst>
          </p:cNvPr>
          <p:cNvSpPr txBox="1"/>
          <p:nvPr/>
        </p:nvSpPr>
        <p:spPr>
          <a:xfrm>
            <a:off x="1101216" y="2731630"/>
            <a:ext cx="36831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서비스 제공 </a:t>
            </a:r>
            <a:r>
              <a:rPr kumimoji="0" lang="ko-KR" altLang="en-US" sz="2400" b="1" i="0" strike="noStrike" kern="1200" cap="none" spc="0" normalizeH="0" baseline="0" noProof="0" dirty="0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지점</a:t>
            </a:r>
            <a:r>
              <a:rPr kumimoji="0" lang="ko-KR" altLang="en-US" sz="2400" b="1" i="0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의 수 </a:t>
            </a:r>
            <a:endParaRPr kumimoji="0" lang="en-US" altLang="ko-KR" sz="2400" b="1" i="0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발급 후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필요 서류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확인 가능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285757" marR="0" lvl="0" indent="-2857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비대면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업무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여부 파악 불가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6750F-BBE0-434B-8D59-C7F545226E2D}"/>
              </a:ext>
            </a:extLst>
          </p:cNvPr>
          <p:cNvSpPr txBox="1"/>
          <p:nvPr/>
        </p:nvSpPr>
        <p:spPr>
          <a:xfrm>
            <a:off x="7264744" y="1307770"/>
            <a:ext cx="3283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프로젝트의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8375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개선점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008375"/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3456B9-F710-4A5D-A8D2-7DEBB6D76DE6}"/>
              </a:ext>
            </a:extLst>
          </p:cNvPr>
          <p:cNvCxnSpPr>
            <a:cxnSpLocks/>
          </p:cNvCxnSpPr>
          <p:nvPr/>
        </p:nvCxnSpPr>
        <p:spPr>
          <a:xfrm>
            <a:off x="6024562" y="4610101"/>
            <a:ext cx="0" cy="146685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2B66E833-C618-4A0F-B3D7-4C30A0D61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30" y="3048459"/>
            <a:ext cx="1305342" cy="130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2D48EB-44F4-4B5F-B58C-6D2CEF5F1D44}"/>
              </a:ext>
            </a:extLst>
          </p:cNvPr>
          <p:cNvSpPr txBox="1"/>
          <p:nvPr/>
        </p:nvSpPr>
        <p:spPr>
          <a:xfrm>
            <a:off x="11599038" y="6488668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5/19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DB96D8-268F-4F0F-951F-ADD298B12F18}"/>
              </a:ext>
            </a:extLst>
          </p:cNvPr>
          <p:cNvSpPr/>
          <p:nvPr/>
        </p:nvSpPr>
        <p:spPr>
          <a:xfrm>
            <a:off x="1101215" y="2720806"/>
            <a:ext cx="3822129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E0FBED-1FDC-45D0-861C-5284BD82CAEA}"/>
              </a:ext>
            </a:extLst>
          </p:cNvPr>
          <p:cNvSpPr/>
          <p:nvPr/>
        </p:nvSpPr>
        <p:spPr>
          <a:xfrm>
            <a:off x="1101215" y="3423885"/>
            <a:ext cx="3813684" cy="5847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1DFF54-E1CC-4C17-BDCC-154BD4D8B043}"/>
              </a:ext>
            </a:extLst>
          </p:cNvPr>
          <p:cNvSpPr/>
          <p:nvPr/>
        </p:nvSpPr>
        <p:spPr>
          <a:xfrm>
            <a:off x="1102177" y="4146256"/>
            <a:ext cx="3812715" cy="584775"/>
          </a:xfrm>
          <a:prstGeom prst="rect">
            <a:avLst/>
          </a:prstGeom>
          <a:noFill/>
          <a:ln>
            <a:solidFill>
              <a:srgbClr val="0083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C0A496-947A-434A-8ECC-BBF61B8BA2E4}"/>
              </a:ext>
            </a:extLst>
          </p:cNvPr>
          <p:cNvSpPr/>
          <p:nvPr/>
        </p:nvSpPr>
        <p:spPr>
          <a:xfrm>
            <a:off x="6995664" y="2210673"/>
            <a:ext cx="3822129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C2DCF8-B98B-41FE-AF1F-C71BC3567297}"/>
              </a:ext>
            </a:extLst>
          </p:cNvPr>
          <p:cNvSpPr/>
          <p:nvPr/>
        </p:nvSpPr>
        <p:spPr>
          <a:xfrm>
            <a:off x="6993597" y="2947371"/>
            <a:ext cx="3822129" cy="5847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768458-A835-433B-B272-206742E77BFE}"/>
              </a:ext>
            </a:extLst>
          </p:cNvPr>
          <p:cNvSpPr/>
          <p:nvPr/>
        </p:nvSpPr>
        <p:spPr>
          <a:xfrm>
            <a:off x="7002049" y="3701126"/>
            <a:ext cx="3822129" cy="584775"/>
          </a:xfrm>
          <a:prstGeom prst="rect">
            <a:avLst/>
          </a:prstGeom>
          <a:noFill/>
          <a:ln>
            <a:solidFill>
              <a:srgbClr val="0083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710677-4DFA-496B-961C-00049DE0C0A6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4923344" y="2503061"/>
            <a:ext cx="2072320" cy="5101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CEE8B00-B34D-4285-B283-C81ED2C3F180}"/>
              </a:ext>
            </a:extLst>
          </p:cNvPr>
          <p:cNvCxnSpPr/>
          <p:nvPr/>
        </p:nvCxnSpPr>
        <p:spPr>
          <a:xfrm flipV="1">
            <a:off x="4914892" y="4098734"/>
            <a:ext cx="2072320" cy="5101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75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9861633" y="33"/>
            <a:ext cx="2318000" cy="68580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960000" y="720000"/>
            <a:ext cx="4413600" cy="2090800"/>
          </a:xfrm>
          <a:prstGeom prst="rect">
            <a:avLst/>
          </a:prstGeom>
          <a:solidFill>
            <a:srgbClr val="008375">
              <a:alpha val="617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/>
          </p:nvPr>
        </p:nvSpPr>
        <p:spPr>
          <a:xfrm>
            <a:off x="960000" y="1380200"/>
            <a:ext cx="45736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서비스 상세</a:t>
            </a:r>
            <a:endParaRPr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0</a:t>
            </a:r>
            <a:r>
              <a:rPr lang="en-US" altLang="ko-KR" dirty="0">
                <a:solidFill>
                  <a:schemeClr val="lt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2</a:t>
            </a:r>
            <a:endParaRPr dirty="0">
              <a:solidFill>
                <a:schemeClr val="lt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D6B74-2208-4431-9EF0-7590C6160712}"/>
              </a:ext>
            </a:extLst>
          </p:cNvPr>
          <p:cNvSpPr txBox="1"/>
          <p:nvPr/>
        </p:nvSpPr>
        <p:spPr>
          <a:xfrm>
            <a:off x="11608871" y="6488668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6/19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110667" y="-110600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90AA3-1647-47F3-AC71-CFD69436A788}"/>
              </a:ext>
            </a:extLst>
          </p:cNvPr>
          <p:cNvSpPr txBox="1"/>
          <p:nvPr/>
        </p:nvSpPr>
        <p:spPr>
          <a:xfrm>
            <a:off x="1193369" y="73213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1.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서비스 기능 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&amp; 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기술 </a:t>
            </a:r>
            <a:r>
              <a:rPr lang="en-US" altLang="ko-KR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- </a:t>
            </a:r>
            <a:r>
              <a:rPr lang="ko-KR" altLang="en-US" sz="3200" dirty="0">
                <a:latin typeface="하나 M" panose="02020603020101020101" pitchFamily="18" charset="-127"/>
                <a:ea typeface="하나 M" panose="02020603020101020101" pitchFamily="18" charset="-127"/>
              </a:rPr>
              <a:t>기능 리스트 </a:t>
            </a:r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F5247CF9-94CC-4DD7-AAEC-266AC140F9D1}"/>
              </a:ext>
            </a:extLst>
          </p:cNvPr>
          <p:cNvSpPr/>
          <p:nvPr/>
        </p:nvSpPr>
        <p:spPr>
          <a:xfrm rot="5400000">
            <a:off x="5108823" y="1326501"/>
            <a:ext cx="1901330" cy="3605400"/>
          </a:xfrm>
          <a:prstGeom prst="leftBracket">
            <a:avLst>
              <a:gd name="adj" fmla="val 120396"/>
            </a:avLst>
          </a:prstGeom>
          <a:ln w="28575">
            <a:solidFill>
              <a:srgbClr val="0083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07FBA09-CDB6-4466-A125-BF8260CDD21B}"/>
              </a:ext>
            </a:extLst>
          </p:cNvPr>
          <p:cNvSpPr/>
          <p:nvPr/>
        </p:nvSpPr>
        <p:spPr>
          <a:xfrm>
            <a:off x="3705640" y="3976131"/>
            <a:ext cx="1111394" cy="11610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3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1BD321-FF15-49C6-920D-A49FF68BC30C}"/>
              </a:ext>
            </a:extLst>
          </p:cNvPr>
          <p:cNvSpPr/>
          <p:nvPr/>
        </p:nvSpPr>
        <p:spPr>
          <a:xfrm>
            <a:off x="714849" y="3484265"/>
            <a:ext cx="3266365" cy="243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행원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소속 지점의 번호표 관리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대기 번호표 상담 및 처리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지점 방문 손님 분석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사전 제출 서류 관리 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96DEEF8-57E7-4E56-80E1-0CB1A4EB6F76}"/>
              </a:ext>
            </a:extLst>
          </p:cNvPr>
          <p:cNvSpPr/>
          <p:nvPr/>
        </p:nvSpPr>
        <p:spPr>
          <a:xfrm>
            <a:off x="7393696" y="4027999"/>
            <a:ext cx="1111394" cy="116104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3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300B7F9-2FD8-434A-800F-B6116144B270}"/>
              </a:ext>
            </a:extLst>
          </p:cNvPr>
          <p:cNvSpPr/>
          <p:nvPr/>
        </p:nvSpPr>
        <p:spPr>
          <a:xfrm>
            <a:off x="6817203" y="1854729"/>
            <a:ext cx="1111394" cy="116104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3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AD62B8B-4D20-4076-B40E-E4C732FAEB91}"/>
              </a:ext>
            </a:extLst>
          </p:cNvPr>
          <p:cNvSpPr/>
          <p:nvPr/>
        </p:nvSpPr>
        <p:spPr>
          <a:xfrm>
            <a:off x="4263405" y="1854729"/>
            <a:ext cx="1111394" cy="116104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3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2141A3D-D5E3-429C-9169-0A376AA47950}"/>
              </a:ext>
            </a:extLst>
          </p:cNvPr>
          <p:cNvSpPr/>
          <p:nvPr/>
        </p:nvSpPr>
        <p:spPr>
          <a:xfrm>
            <a:off x="4990087" y="2711349"/>
            <a:ext cx="2300260" cy="2322095"/>
          </a:xfrm>
          <a:prstGeom prst="ellipse">
            <a:avLst/>
          </a:prstGeom>
          <a:solidFill>
            <a:schemeClr val="bg1"/>
          </a:solidFill>
          <a:ln>
            <a:solidFill>
              <a:srgbClr val="00837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F0A70D-B6D0-4754-AC2C-355B23C7B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97" y="4096621"/>
            <a:ext cx="864016" cy="86401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50C96A5-FBA3-49F9-8CA4-7CBB728C0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98" y="2817557"/>
            <a:ext cx="2286319" cy="2286319"/>
          </a:xfrm>
          <a:prstGeom prst="rect">
            <a:avLst/>
          </a:prstGeom>
          <a:noFill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DFC116-2A22-4A14-8D92-D2B02E332FBC}"/>
              </a:ext>
            </a:extLst>
          </p:cNvPr>
          <p:cNvSpPr/>
          <p:nvPr/>
        </p:nvSpPr>
        <p:spPr>
          <a:xfrm>
            <a:off x="539568" y="898534"/>
            <a:ext cx="3884015" cy="243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손님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번호표 발급 및 확인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지점 선택 후 필요서류 확인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비대면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업무 확인 후 번호표 발급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발급한 번호표 내용 확인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AE65F4F-2908-4B58-8D89-B141BD7ABDD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34" y="1963456"/>
            <a:ext cx="864000" cy="8640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776122D-A809-437B-A7E8-866623E6119A}"/>
              </a:ext>
            </a:extLst>
          </p:cNvPr>
          <p:cNvSpPr/>
          <p:nvPr/>
        </p:nvSpPr>
        <p:spPr>
          <a:xfrm flipH="1">
            <a:off x="8033652" y="958779"/>
            <a:ext cx="4408546" cy="243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부가 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Spring-MVC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로 비즈니스 로직 구현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즐겨 찾는 지점 등록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손님의 소리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답글형 게시판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Interceptor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를 통한 인증 기능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97BA3F-78CD-4318-8799-3D8B2A5A492F}"/>
              </a:ext>
            </a:extLst>
          </p:cNvPr>
          <p:cNvSpPr/>
          <p:nvPr/>
        </p:nvSpPr>
        <p:spPr>
          <a:xfrm flipH="1">
            <a:off x="8558993" y="3813687"/>
            <a:ext cx="3605399" cy="2439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편의 기능</a:t>
            </a:r>
            <a:endParaRPr lang="en-US" altLang="ko-KR" b="1" dirty="0">
              <a:solidFill>
                <a:srgbClr val="44546A">
                  <a:lumMod val="75000"/>
                </a:srgb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API, Library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를 통한 지도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차트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지도에 지점 표현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,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검색 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지점 방문 손님 차트화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8375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카카오톡으로 발급 알림 전송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하나 CM" panose="02020603020101020101" pitchFamily="18" charset="-127"/>
              <a:ea typeface="하나 CM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3B3AD96-3E01-432D-8713-5420375E5626}"/>
              </a:ext>
            </a:extLst>
          </p:cNvPr>
          <p:cNvGrpSpPr/>
          <p:nvPr/>
        </p:nvGrpSpPr>
        <p:grpSpPr>
          <a:xfrm>
            <a:off x="7526666" y="4167834"/>
            <a:ext cx="889912" cy="998896"/>
            <a:chOff x="6674410" y="5256896"/>
            <a:chExt cx="1165078" cy="88189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FF59F25-2DB1-4B1C-891B-6F7CED76EBE6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410" y="5256896"/>
              <a:ext cx="719286" cy="78365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D39FEBE-FE82-4F78-B3D3-5E9D1DCF8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124" y="5376423"/>
              <a:ext cx="762364" cy="76236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A6EAFF-D945-43B6-9124-3710701AEDEA}"/>
              </a:ext>
            </a:extLst>
          </p:cNvPr>
          <p:cNvSpPr txBox="1"/>
          <p:nvPr/>
        </p:nvSpPr>
        <p:spPr>
          <a:xfrm>
            <a:off x="11648831" y="6493077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7/19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5B68DF7-78AA-4DB1-8CEB-B8BFA90124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28" y="2015323"/>
            <a:ext cx="950459" cy="95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 rot="-5400000" flipH="1">
            <a:off x="9864201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A41E9C2-74E8-4193-A196-C9AF448486C0}"/>
              </a:ext>
            </a:extLst>
          </p:cNvPr>
          <p:cNvSpPr/>
          <p:nvPr/>
        </p:nvSpPr>
        <p:spPr>
          <a:xfrm>
            <a:off x="476269" y="1457189"/>
            <a:ext cx="11361141" cy="49616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110667" y="-110599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DDEB5-8407-4CAC-B6EA-BA08E977DA6C}"/>
              </a:ext>
            </a:extLst>
          </p:cNvPr>
          <p:cNvSpPr txBox="1"/>
          <p:nvPr/>
        </p:nvSpPr>
        <p:spPr>
          <a:xfrm>
            <a:off x="338615" y="862103"/>
            <a:ext cx="93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스프링 프레임 워크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90AA3-1647-47F3-AC71-CFD69436A788}"/>
              </a:ext>
            </a:extLst>
          </p:cNvPr>
          <p:cNvSpPr txBox="1"/>
          <p:nvPr/>
        </p:nvSpPr>
        <p:spPr>
          <a:xfrm>
            <a:off x="1193369" y="73219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서비스 기능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&amp;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기술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기반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25EC4-F0F6-4D13-BA4F-2CA589C2B149}"/>
              </a:ext>
            </a:extLst>
          </p:cNvPr>
          <p:cNvSpPr txBox="1"/>
          <p:nvPr/>
        </p:nvSpPr>
        <p:spPr>
          <a:xfrm>
            <a:off x="759238" y="1691409"/>
            <a:ext cx="3393391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번호표 발급 및 확인</a:t>
            </a:r>
            <a:endParaRPr kumimoji="0" lang="en-US" altLang="ko-KR" sz="1801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342908" marR="0" lvl="0" indent="-34290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375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지점 선택 후 필요서류 확인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342908" marR="0" lvl="0" indent="-34290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375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</a:t>
            </a:r>
            <a:r>
              <a:rPr kumimoji="0" lang="ko-KR" altLang="en-US" sz="1801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비대면</a:t>
            </a: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업무 확인 후 번호표 발급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342908" marR="0" lvl="0" indent="-34290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375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발급한 번호표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2CE01-8128-40B3-A352-81C13702119E}"/>
              </a:ext>
            </a:extLst>
          </p:cNvPr>
          <p:cNvSpPr txBox="1"/>
          <p:nvPr/>
        </p:nvSpPr>
        <p:spPr>
          <a:xfrm>
            <a:off x="4601631" y="1695870"/>
            <a:ext cx="3393391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소속 지점의 번호표 관리</a:t>
            </a:r>
            <a:endParaRPr kumimoji="0" lang="en-US" altLang="ko-KR" sz="1801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342908" marR="0" lvl="0" indent="-34290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37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대기 번호표 상담 및 처리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342908" marR="0" lvl="0" indent="-34290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37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지점 방문 손님 분석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342908" marR="0" lvl="0" indent="-34290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37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사전 제출 서류 관리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2594C-6329-4915-B010-2EF16BB239D0}"/>
              </a:ext>
            </a:extLst>
          </p:cNvPr>
          <p:cNvSpPr txBox="1"/>
          <p:nvPr/>
        </p:nvSpPr>
        <p:spPr>
          <a:xfrm>
            <a:off x="6806967" y="4218141"/>
            <a:ext cx="4277033" cy="1484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Spring-MVC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를 활용한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비즈니스 로직 구현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FE836D-718D-4108-A296-0370A3DF6E2C}"/>
              </a:ext>
            </a:extLst>
          </p:cNvPr>
          <p:cNvCxnSpPr>
            <a:cxnSpLocks/>
          </p:cNvCxnSpPr>
          <p:nvPr/>
        </p:nvCxnSpPr>
        <p:spPr>
          <a:xfrm flipH="1">
            <a:off x="6008513" y="3697939"/>
            <a:ext cx="32098" cy="247515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CA23C5-6050-4994-BDB8-1770757A9C3D}"/>
              </a:ext>
            </a:extLst>
          </p:cNvPr>
          <p:cNvSpPr txBox="1"/>
          <p:nvPr/>
        </p:nvSpPr>
        <p:spPr>
          <a:xfrm>
            <a:off x="7705215" y="1687040"/>
            <a:ext cx="3013586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1" b="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부가</a:t>
            </a:r>
            <a:r>
              <a:rPr kumimoji="0" lang="ko-KR" altLang="en-US" sz="1801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 기능</a:t>
            </a:r>
            <a:endParaRPr kumimoji="0" lang="en-US" altLang="ko-KR" sz="1801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342908" marR="0" lvl="0" indent="-34290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37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80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즐겨 찾는 지점 등록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하나 CM" panose="02020603020101020101" pitchFamily="18" charset="-127"/>
              <a:ea typeface="하나 CM" panose="02020603020101020101" pitchFamily="18" charset="-127"/>
              <a:cs typeface="+mn-cs"/>
            </a:endParaRPr>
          </a:p>
          <a:p>
            <a:pPr marL="342908" marR="0" lvl="0" indent="-34290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37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손님의 소리 </a:t>
            </a: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(</a:t>
            </a: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답글형 게시판</a:t>
            </a: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)</a:t>
            </a:r>
          </a:p>
          <a:p>
            <a:pPr marL="342908" marR="0" lvl="0" indent="-34290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375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801" dirty="0">
                <a:solidFill>
                  <a:prstClr val="black">
                    <a:lumMod val="65000"/>
                    <a:lumOff val="35000"/>
                  </a:prstClr>
                </a:solidFill>
                <a:latin typeface="하나 CM" panose="02020603020101020101" pitchFamily="18" charset="-127"/>
                <a:ea typeface="하나 CM" panose="02020603020101020101" pitchFamily="18" charset="-127"/>
              </a:rPr>
              <a:t>Interceptor</a:t>
            </a:r>
            <a:r>
              <a: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rPr>
              <a:t>를 통한 인증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CB4C8-1EA2-4826-A810-31B4A0269DD1}"/>
              </a:ext>
            </a:extLst>
          </p:cNvPr>
          <p:cNvSpPr txBox="1"/>
          <p:nvPr/>
        </p:nvSpPr>
        <p:spPr>
          <a:xfrm>
            <a:off x="11648200" y="6488668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8/19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8A357-7259-43E3-8F9E-35FF41A8D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1" y="3531835"/>
            <a:ext cx="4988188" cy="270645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4F466A5-D5F3-40C2-89CF-68D657730F5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32" y="1544367"/>
            <a:ext cx="640748" cy="67134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586787ED-940F-4412-BD6A-94E125F51B1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2" y="1557988"/>
            <a:ext cx="598028" cy="671348"/>
          </a:xfrm>
          <a:prstGeom prst="rect">
            <a:avLst/>
          </a:prstGeom>
        </p:spPr>
      </p:pic>
      <p:pic>
        <p:nvPicPr>
          <p:cNvPr id="102" name="그림 101" descr="텍스트이(가) 표시된 사진&#10;&#10;자동 생성된 설명">
            <a:extLst>
              <a:ext uri="{FF2B5EF4-FFF2-40B4-BE49-F238E27FC236}">
                <a16:creationId xmlns:a16="http://schemas.microsoft.com/office/drawing/2014/main" id="{D01716C5-ABEE-4EC6-A4F9-0F434FE49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78" y="1544366"/>
            <a:ext cx="802947" cy="67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3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 rot="-5400000" flipH="1">
            <a:off x="9864201" y="4530200"/>
            <a:ext cx="1188400" cy="34672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110667" y="-110599"/>
            <a:ext cx="731200" cy="952400"/>
          </a:xfrm>
          <a:prstGeom prst="rect">
            <a:avLst/>
          </a:prstGeom>
          <a:solidFill>
            <a:srgbClr val="00837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561D4-BA46-4910-B307-492CA6ED75E9}"/>
              </a:ext>
            </a:extLst>
          </p:cNvPr>
          <p:cNvSpPr txBox="1"/>
          <p:nvPr/>
        </p:nvSpPr>
        <p:spPr>
          <a:xfrm>
            <a:off x="306578" y="778473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API,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라이브러리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하나 M" panose="02020603020101020101" pitchFamily="18" charset="-127"/>
              <a:ea typeface="하나 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86A9E-22FB-414C-B141-F874592AA69D}"/>
              </a:ext>
            </a:extLst>
          </p:cNvPr>
          <p:cNvSpPr txBox="1"/>
          <p:nvPr/>
        </p:nvSpPr>
        <p:spPr>
          <a:xfrm>
            <a:off x="1193369" y="73219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서비스 기능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&amp;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기술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하나 M" panose="02020603020101020101" pitchFamily="18" charset="-127"/>
                <a:ea typeface="하나 M" panose="02020603020101020101" pitchFamily="18" charset="-127"/>
                <a:cs typeface="+mn-cs"/>
              </a:rPr>
              <a:t>응용기술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DE0638-7AA8-402C-870F-DD16E6A4FBE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2" y="1656737"/>
            <a:ext cx="900000" cy="90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39F4D7D-9065-4976-88B1-036A1E48925C}"/>
              </a:ext>
            </a:extLst>
          </p:cNvPr>
          <p:cNvGrpSpPr/>
          <p:nvPr/>
        </p:nvGrpSpPr>
        <p:grpSpPr>
          <a:xfrm>
            <a:off x="3205164" y="1305425"/>
            <a:ext cx="2819401" cy="5406153"/>
            <a:chOff x="3237217" y="1378633"/>
            <a:chExt cx="2819400" cy="540615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3AC7C7F-042D-4AA3-A20F-AF097E5C4CDD}"/>
                </a:ext>
              </a:extLst>
            </p:cNvPr>
            <p:cNvSpPr/>
            <p:nvPr/>
          </p:nvSpPr>
          <p:spPr>
            <a:xfrm>
              <a:off x="3237217" y="1378633"/>
              <a:ext cx="2819400" cy="540615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번호표 발급시에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번호표 정보를 카카오톡 메시지로 알림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카카오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Message API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사용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219BD5-6950-4100-A7B5-A6645B9BD83D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942" y="1832393"/>
              <a:ext cx="2160000" cy="9000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74D4B0-2D8D-4D53-9E39-26B23F807D3D}"/>
              </a:ext>
            </a:extLst>
          </p:cNvPr>
          <p:cNvGrpSpPr/>
          <p:nvPr/>
        </p:nvGrpSpPr>
        <p:grpSpPr>
          <a:xfrm>
            <a:off x="6214738" y="1305425"/>
            <a:ext cx="2819401" cy="5406153"/>
            <a:chOff x="6246792" y="1378633"/>
            <a:chExt cx="2819400" cy="540615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CF952A9-D041-4717-8BAD-2E117F673058}"/>
                </a:ext>
              </a:extLst>
            </p:cNvPr>
            <p:cNvSpPr/>
            <p:nvPr/>
          </p:nvSpPr>
          <p:spPr>
            <a:xfrm>
              <a:off x="6246792" y="1378633"/>
              <a:ext cx="2819400" cy="540615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일별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,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주별 방문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손님을 행원이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차트로 파악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Morris.js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라이브러리 사용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24AD76-F5FF-45C6-A661-9381E5E78B19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492" y="1832393"/>
              <a:ext cx="2160000" cy="9000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EAF28F-8E5B-4B74-BE00-9E1A4C2EAE36}"/>
              </a:ext>
            </a:extLst>
          </p:cNvPr>
          <p:cNvGrpSpPr/>
          <p:nvPr/>
        </p:nvGrpSpPr>
        <p:grpSpPr>
          <a:xfrm>
            <a:off x="9187342" y="1305425"/>
            <a:ext cx="2819401" cy="5406153"/>
            <a:chOff x="9219396" y="1378633"/>
            <a:chExt cx="2819400" cy="540615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4113303-679F-48AC-B280-A6A1521ABA96}"/>
                </a:ext>
              </a:extLst>
            </p:cNvPr>
            <p:cNvSpPr/>
            <p:nvPr/>
          </p:nvSpPr>
          <p:spPr>
            <a:xfrm>
              <a:off x="9219396" y="1378633"/>
              <a:ext cx="2819400" cy="540615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필요 서류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,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지점에 발급된 번호표 파악을 위한 반응형 그리드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AX5UI JS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UI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프레임워크 사용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B988F6-A30F-46BB-A246-22903BA4C203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096" y="1832393"/>
              <a:ext cx="2160000" cy="9000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491208-8DFB-40E2-8F5F-84EC4A9AFD77}"/>
              </a:ext>
            </a:extLst>
          </p:cNvPr>
          <p:cNvGrpSpPr/>
          <p:nvPr/>
        </p:nvGrpSpPr>
        <p:grpSpPr>
          <a:xfrm>
            <a:off x="208258" y="1305421"/>
            <a:ext cx="2819401" cy="5406153"/>
            <a:chOff x="240311" y="1378633"/>
            <a:chExt cx="2819400" cy="5406153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AD162F3-F1DD-474E-8A36-B39C70B0B58C}"/>
                </a:ext>
              </a:extLst>
            </p:cNvPr>
            <p:cNvSpPr/>
            <p:nvPr/>
          </p:nvSpPr>
          <p:spPr>
            <a:xfrm>
              <a:off x="240311" y="1378633"/>
              <a:ext cx="2819400" cy="540615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DB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에 있는 지점을 지도에 표현하여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선택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&amp;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검색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하나 CM" panose="02020603020101020101" pitchFamily="18" charset="-127"/>
                <a:ea typeface="하나 C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카카오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Map API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하나 CM" panose="02020603020101020101" pitchFamily="18" charset="-127"/>
                  <a:ea typeface="하나 CM" panose="02020603020101020101" pitchFamily="18" charset="-127"/>
                  <a:cs typeface="+mn-cs"/>
                </a:rPr>
                <a:t>사용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48C7149-2F12-4ADC-BBE0-E5AB6AF00BF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11" y="1832393"/>
              <a:ext cx="2160000" cy="9000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D67BD1-1C3B-4778-AE2D-48E0821E9A5E}"/>
              </a:ext>
            </a:extLst>
          </p:cNvPr>
          <p:cNvSpPr txBox="1"/>
          <p:nvPr/>
        </p:nvSpPr>
        <p:spPr>
          <a:xfrm>
            <a:off x="11610059" y="6526908"/>
            <a:ext cx="79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778041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19295</TotalTime>
  <Words>1726</Words>
  <Application>Microsoft Office PowerPoint</Application>
  <PresentationFormat>와이드스크린</PresentationFormat>
  <Paragraphs>403</Paragraphs>
  <Slides>26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맑은 고딕</vt:lpstr>
      <vt:lpstr>하나 CM</vt:lpstr>
      <vt:lpstr>하나 UL</vt:lpstr>
      <vt:lpstr>Wingdings</vt:lpstr>
      <vt:lpstr>Livvic</vt:lpstr>
      <vt:lpstr>나눔스퀘어 ExtraBold</vt:lpstr>
      <vt:lpstr>하나 M</vt:lpstr>
      <vt:lpstr>Catamaran Thin</vt:lpstr>
      <vt:lpstr>Arial</vt:lpstr>
      <vt:lpstr>하나 B</vt:lpstr>
      <vt:lpstr>나눔스퀘어_ac</vt:lpstr>
      <vt:lpstr>Fira Sans Extra Condensed Medium</vt:lpstr>
      <vt:lpstr>Engineering Project Proposal by Slidesgo</vt:lpstr>
      <vt:lpstr>1_Engineering Project Proposal by Slidesgo</vt:lpstr>
      <vt:lpstr>디지털 번호표 개선을 통한 지점 방문 예약 시스템</vt:lpstr>
      <vt:lpstr>TABLE OF CONTENTS</vt:lpstr>
      <vt:lpstr> 서비스 소개</vt:lpstr>
      <vt:lpstr>PowerPoint 프레젠테이션</vt:lpstr>
      <vt:lpstr>PowerPoint 프레젠테이션</vt:lpstr>
      <vt:lpstr> 서비스 상세</vt:lpstr>
      <vt:lpstr>PowerPoint 프레젠테이션</vt:lpstr>
      <vt:lpstr>PowerPoint 프레젠테이션</vt:lpstr>
      <vt:lpstr>PowerPoint 프레젠테이션</vt:lpstr>
      <vt:lpstr> 서비스 시연</vt:lpstr>
      <vt:lpstr>PowerPoint 프레젠테이션</vt:lpstr>
      <vt:lpstr>PowerPoint 프레젠테이션</vt:lpstr>
      <vt:lpstr> 서비스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천호</dc:creator>
  <cp:lastModifiedBy>박 천호</cp:lastModifiedBy>
  <cp:revision>4</cp:revision>
  <dcterms:created xsi:type="dcterms:W3CDTF">2020-08-16T09:08:22Z</dcterms:created>
  <dcterms:modified xsi:type="dcterms:W3CDTF">2020-10-06T07:41:13Z</dcterms:modified>
</cp:coreProperties>
</file>